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layout1.xml" ContentType="application/vnd.openxmlformats-officedocument.drawingml.diagramLayout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Override PartName="/ppt/notesSlides/notesSlide3.xml" ContentType="application/vnd.openxmlformats-officedocument.presentationml.notesSlide+xml"/>
  <Override PartName="/ppt/diagrams/drawing3.xml" ContentType="application/vnd.ms-office.drawingml.diagramDrawing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5.xml" ContentType="application/vnd.openxmlformats-officedocument.presentationml.slideLayout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72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1.xml" ContentType="application/vnd.openxmlformats-officedocument.presentationml.slideLayout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Override PartName="/ppt/notesSlides/notesSlide13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diagrams/layout2.xml" ContentType="application/vnd.openxmlformats-officedocument.drawingml.diagramLayout+xml"/>
  <Override PartName="/ppt/notesSlides/notesSlide20.xml" ContentType="application/vnd.openxmlformats-officedocument.presentationml.notesSlide+xml"/>
  <Default Extension="gif" ContentType="image/gif"/>
  <Override PartName="/ppt/diagrams/data3.xml" ContentType="application/vnd.openxmlformats-officedocument.drawingml.diagramData+xml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7.xml" ContentType="application/vnd.openxmlformats-officedocument.them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layout3.xml" ContentType="application/vnd.openxmlformats-officedocument.drawingml.diagramLayout+xml"/>
  <Override PartName="/ppt/notesSlides/notesSlide21.xml" ContentType="application/vnd.openxmlformats-officedocument.presentationml.notesSlide+xml"/>
  <Override PartName="/ppt/slideMasters/slideMaster6.xml" ContentType="application/vnd.openxmlformats-officedocument.presentationml.slideMaster+xml"/>
  <Override PartName="/ppt/theme/theme8.xml" ContentType="application/vnd.openxmlformats-officedocument.them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slides/slide24.xml" ContentType="application/vnd.openxmlformats-officedocument.presentationml.slide+xml"/>
  <Default Extension="jpeg" ContentType="image/jpeg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3.xml" ContentType="application/vnd.openxmlformats-officedocument.presentationml.slideLayout+xml"/>
  <Override PartName="/ppt/diagrams/quickStyle1.xml" ContentType="application/vnd.openxmlformats-officedocument.drawingml.diagramStyl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0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11.xml" ContentType="application/vnd.openxmlformats-officedocument.presentationml.notesSlide+xml"/>
  <Override PartName="/ppt/slideMasters/slideMaster7.xml" ContentType="application/vnd.openxmlformats-officedocument.presentationml.slideMaster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49" r:id="rId2"/>
    <p:sldMasterId id="2147483650" r:id="rId3"/>
    <p:sldMasterId id="2147483651" r:id="rId4"/>
    <p:sldMasterId id="2147483652" r:id="rId5"/>
    <p:sldMasterId id="2147483654" r:id="rId6"/>
    <p:sldMasterId id="2147483653" r:id="rId7"/>
  </p:sldMasterIdLst>
  <p:notesMasterIdLst>
    <p:notesMasterId r:id="rId40"/>
  </p:notesMasterIdLst>
  <p:sldIdLst>
    <p:sldId id="256" r:id="rId8"/>
    <p:sldId id="257" r:id="rId9"/>
    <p:sldId id="285" r:id="rId10"/>
    <p:sldId id="294" r:id="rId11"/>
    <p:sldId id="276" r:id="rId12"/>
    <p:sldId id="280" r:id="rId13"/>
    <p:sldId id="297" r:id="rId14"/>
    <p:sldId id="315" r:id="rId15"/>
    <p:sldId id="296" r:id="rId16"/>
    <p:sldId id="299" r:id="rId17"/>
    <p:sldId id="316" r:id="rId18"/>
    <p:sldId id="298" r:id="rId19"/>
    <p:sldId id="288" r:id="rId20"/>
    <p:sldId id="272" r:id="rId21"/>
    <p:sldId id="317" r:id="rId22"/>
    <p:sldId id="318" r:id="rId23"/>
    <p:sldId id="308" r:id="rId24"/>
    <p:sldId id="319" r:id="rId25"/>
    <p:sldId id="311" r:id="rId26"/>
    <p:sldId id="314" r:id="rId27"/>
    <p:sldId id="293" r:id="rId28"/>
    <p:sldId id="306" r:id="rId29"/>
    <p:sldId id="325" r:id="rId30"/>
    <p:sldId id="287" r:id="rId31"/>
    <p:sldId id="320" r:id="rId32"/>
    <p:sldId id="324" r:id="rId33"/>
    <p:sldId id="321" r:id="rId34"/>
    <p:sldId id="322" r:id="rId35"/>
    <p:sldId id="323" r:id="rId36"/>
    <p:sldId id="271" r:id="rId37"/>
    <p:sldId id="283" r:id="rId38"/>
    <p:sldId id="269" r:id="rId39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华康简标题宋" pitchFamily="49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华康简标题宋" pitchFamily="49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华康简标题宋" pitchFamily="49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华康简标题宋" pitchFamily="49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华康简标题宋" pitchFamily="49" charset="-122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华康简标题宋" pitchFamily="49" charset="-122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华康简标题宋" pitchFamily="49" charset="-122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华康简标题宋" pitchFamily="49" charset="-122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华康简标题宋" pitchFamily="49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FFFF00"/>
    <a:srgbClr val="FF66CC"/>
    <a:srgbClr val="00CCFF"/>
    <a:srgbClr val="FFCC00"/>
    <a:srgbClr val="FFCC66"/>
    <a:srgbClr val="FF9900"/>
    <a:srgbClr val="000066"/>
    <a:srgbClr val="66006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596" autoAdjust="0"/>
    <p:restoredTop sz="67219" autoAdjust="0"/>
  </p:normalViewPr>
  <p:slideViewPr>
    <p:cSldViewPr>
      <p:cViewPr>
        <p:scale>
          <a:sx n="75" d="100"/>
          <a:sy n="75" d="100"/>
        </p:scale>
        <p:origin x="-750" y="-7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23C68E-5551-413A-8BF1-CBE70FC3C730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7E810E1-F5A6-4675-BAAB-7539036F080B}">
      <dgm:prSet phldrT="[文本]" custT="1"/>
      <dgm:spPr/>
      <dgm:t>
        <a:bodyPr/>
        <a:lstStyle/>
        <a:p>
          <a:r>
            <a:rPr lang="zh-CN" altLang="en-US" sz="1200" dirty="0" smtClean="0"/>
            <a:t>配</a:t>
          </a:r>
          <a:endParaRPr lang="en-US" altLang="zh-CN" sz="1200" dirty="0" smtClean="0"/>
        </a:p>
        <a:p>
          <a:r>
            <a:rPr lang="zh-CN" altLang="en-US" sz="1200" dirty="0" smtClean="0"/>
            <a:t>送</a:t>
          </a:r>
          <a:endParaRPr lang="en-US" altLang="zh-CN" sz="1200" dirty="0" smtClean="0"/>
        </a:p>
        <a:p>
          <a:r>
            <a:rPr lang="zh-CN" altLang="en-US" sz="1200" dirty="0" smtClean="0"/>
            <a:t>点</a:t>
          </a:r>
          <a:endParaRPr lang="en-US" altLang="zh-CN" sz="1200" dirty="0" smtClean="0"/>
        </a:p>
        <a:p>
          <a:r>
            <a:rPr lang="zh-CN" altLang="en-US" sz="1200" dirty="0" smtClean="0"/>
            <a:t>管</a:t>
          </a:r>
          <a:endParaRPr lang="en-US" altLang="zh-CN" sz="1200" dirty="0" smtClean="0"/>
        </a:p>
        <a:p>
          <a:r>
            <a:rPr lang="zh-CN" altLang="en-US" sz="1200" dirty="0" smtClean="0"/>
            <a:t>理</a:t>
          </a:r>
          <a:endParaRPr lang="zh-CN" altLang="en-US" sz="1200" dirty="0"/>
        </a:p>
      </dgm:t>
    </dgm:pt>
    <dgm:pt modelId="{927301B7-A6CE-4B6E-A2F7-5434718BA880}" type="parTrans" cxnId="{127E0719-281D-4E47-8966-FFE52CCDF096}">
      <dgm:prSet/>
      <dgm:spPr/>
      <dgm:t>
        <a:bodyPr/>
        <a:lstStyle/>
        <a:p>
          <a:endParaRPr lang="zh-CN" altLang="en-US"/>
        </a:p>
      </dgm:t>
    </dgm:pt>
    <dgm:pt modelId="{8B1FA78F-DABA-4317-BEF4-E2C4ACECD65C}" type="sibTrans" cxnId="{127E0719-281D-4E47-8966-FFE52CCDF096}">
      <dgm:prSet/>
      <dgm:spPr/>
      <dgm:t>
        <a:bodyPr/>
        <a:lstStyle/>
        <a:p>
          <a:endParaRPr lang="zh-CN" altLang="en-US"/>
        </a:p>
      </dgm:t>
    </dgm:pt>
    <dgm:pt modelId="{A569E465-60E8-4324-AD4B-4849E04D4F15}">
      <dgm:prSet phldrT="[文本]"/>
      <dgm:spPr/>
      <dgm:t>
        <a:bodyPr/>
        <a:lstStyle/>
        <a:p>
          <a:r>
            <a:rPr lang="zh-CN" altLang="en-US" dirty="0" smtClean="0"/>
            <a:t>添</a:t>
          </a:r>
          <a:endParaRPr lang="en-US" altLang="zh-CN" dirty="0" smtClean="0"/>
        </a:p>
        <a:p>
          <a:r>
            <a:rPr lang="zh-CN" altLang="en-US" dirty="0" smtClean="0"/>
            <a:t>加</a:t>
          </a:r>
          <a:endParaRPr lang="en-US" altLang="zh-CN" dirty="0" smtClean="0"/>
        </a:p>
        <a:p>
          <a:r>
            <a:rPr lang="zh-CN" altLang="en-US" dirty="0" smtClean="0"/>
            <a:t>配</a:t>
          </a:r>
          <a:endParaRPr lang="en-US" altLang="zh-CN" dirty="0" smtClean="0"/>
        </a:p>
        <a:p>
          <a:r>
            <a:rPr lang="zh-CN" altLang="en-US" dirty="0" smtClean="0"/>
            <a:t>送</a:t>
          </a:r>
          <a:endParaRPr lang="en-US" altLang="zh-CN" dirty="0" smtClean="0"/>
        </a:p>
        <a:p>
          <a:r>
            <a:rPr lang="zh-CN" altLang="en-US" dirty="0" smtClean="0"/>
            <a:t>点</a:t>
          </a:r>
          <a:endParaRPr lang="zh-CN" altLang="en-US" dirty="0"/>
        </a:p>
      </dgm:t>
    </dgm:pt>
    <dgm:pt modelId="{ABA6469C-4D5F-404B-B291-42BF23EB68C0}" type="parTrans" cxnId="{E8812890-7F20-491D-8A57-1C33FD74BD1B}">
      <dgm:prSet/>
      <dgm:spPr/>
      <dgm:t>
        <a:bodyPr/>
        <a:lstStyle/>
        <a:p>
          <a:endParaRPr lang="zh-CN" altLang="en-US"/>
        </a:p>
      </dgm:t>
    </dgm:pt>
    <dgm:pt modelId="{0C741E23-70D9-459A-A44D-EB5823B79044}" type="sibTrans" cxnId="{E8812890-7F20-491D-8A57-1C33FD74BD1B}">
      <dgm:prSet/>
      <dgm:spPr/>
      <dgm:t>
        <a:bodyPr/>
        <a:lstStyle/>
        <a:p>
          <a:endParaRPr lang="zh-CN" altLang="en-US"/>
        </a:p>
      </dgm:t>
    </dgm:pt>
    <dgm:pt modelId="{5C4A8E61-EAA0-447E-8B08-6A40DC0BBA17}">
      <dgm:prSet phldrT="[文本]"/>
      <dgm:spPr/>
      <dgm:t>
        <a:bodyPr/>
        <a:lstStyle/>
        <a:p>
          <a:r>
            <a:rPr lang="zh-CN" altLang="en-US" dirty="0" smtClean="0"/>
            <a:t>生</a:t>
          </a:r>
          <a:endParaRPr lang="en-US" altLang="zh-CN" dirty="0" smtClean="0"/>
        </a:p>
        <a:p>
          <a:r>
            <a:rPr lang="zh-CN" altLang="en-US" dirty="0" smtClean="0"/>
            <a:t>成</a:t>
          </a:r>
          <a:endParaRPr lang="en-US" altLang="zh-CN" dirty="0" smtClean="0"/>
        </a:p>
        <a:p>
          <a:r>
            <a:rPr lang="zh-CN" altLang="en-US" dirty="0" smtClean="0"/>
            <a:t>报</a:t>
          </a:r>
          <a:endParaRPr lang="en-US" altLang="zh-CN" dirty="0" smtClean="0"/>
        </a:p>
        <a:p>
          <a:r>
            <a:rPr lang="zh-CN" altLang="en-US" dirty="0" smtClean="0"/>
            <a:t>表</a:t>
          </a:r>
          <a:endParaRPr lang="zh-CN" altLang="en-US" dirty="0"/>
        </a:p>
      </dgm:t>
    </dgm:pt>
    <dgm:pt modelId="{B8F1A221-7D3A-478B-9A38-D5A90F96BA21}" type="parTrans" cxnId="{925F2BBE-DF4B-46E0-81EA-C091A870A741}">
      <dgm:prSet/>
      <dgm:spPr/>
      <dgm:t>
        <a:bodyPr/>
        <a:lstStyle/>
        <a:p>
          <a:endParaRPr lang="zh-CN" altLang="en-US"/>
        </a:p>
      </dgm:t>
    </dgm:pt>
    <dgm:pt modelId="{DE992754-0C0A-4874-9BC4-E461BA709DD7}" type="sibTrans" cxnId="{925F2BBE-DF4B-46E0-81EA-C091A870A741}">
      <dgm:prSet/>
      <dgm:spPr/>
      <dgm:t>
        <a:bodyPr/>
        <a:lstStyle/>
        <a:p>
          <a:endParaRPr lang="zh-CN" altLang="en-US"/>
        </a:p>
      </dgm:t>
    </dgm:pt>
    <dgm:pt modelId="{C31611A4-E7A2-46A6-A25B-025FCCB42A61}">
      <dgm:prSet phldrT="[文本]" custT="1"/>
      <dgm:spPr/>
      <dgm:t>
        <a:bodyPr/>
        <a:lstStyle/>
        <a:p>
          <a:r>
            <a:rPr lang="zh-CN" altLang="en-US" sz="1200" dirty="0" smtClean="0"/>
            <a:t>路</a:t>
          </a:r>
          <a:endParaRPr lang="en-US" altLang="zh-CN" sz="1200" dirty="0" smtClean="0"/>
        </a:p>
        <a:p>
          <a:r>
            <a:rPr lang="zh-CN" altLang="en-US" sz="1200" dirty="0" smtClean="0"/>
            <a:t>线</a:t>
          </a:r>
          <a:endParaRPr lang="en-US" altLang="zh-CN" sz="1200" dirty="0" smtClean="0"/>
        </a:p>
        <a:p>
          <a:r>
            <a:rPr lang="zh-CN" altLang="en-US" sz="1200" dirty="0" smtClean="0"/>
            <a:t>管</a:t>
          </a:r>
          <a:endParaRPr lang="en-US" altLang="zh-CN" sz="1200" dirty="0" smtClean="0"/>
        </a:p>
        <a:p>
          <a:r>
            <a:rPr lang="zh-CN" altLang="en-US" sz="1200" dirty="0" smtClean="0"/>
            <a:t>理</a:t>
          </a:r>
          <a:endParaRPr lang="zh-CN" altLang="en-US" sz="1200" dirty="0"/>
        </a:p>
      </dgm:t>
    </dgm:pt>
    <dgm:pt modelId="{5DF5CEC1-855F-4A87-9297-3A275BD4F247}" type="parTrans" cxnId="{52848B45-AC73-44AD-B214-E68C2254E612}">
      <dgm:prSet/>
      <dgm:spPr/>
      <dgm:t>
        <a:bodyPr/>
        <a:lstStyle/>
        <a:p>
          <a:endParaRPr lang="zh-CN" altLang="en-US"/>
        </a:p>
      </dgm:t>
    </dgm:pt>
    <dgm:pt modelId="{BA78951D-CF54-4DC5-B6BC-5A7F761BF91A}" type="sibTrans" cxnId="{52848B45-AC73-44AD-B214-E68C2254E612}">
      <dgm:prSet/>
      <dgm:spPr/>
      <dgm:t>
        <a:bodyPr/>
        <a:lstStyle/>
        <a:p>
          <a:endParaRPr lang="zh-CN" altLang="en-US"/>
        </a:p>
      </dgm:t>
    </dgm:pt>
    <dgm:pt modelId="{F1369D0F-8A39-48D9-AAC6-167D33F3A7C2}">
      <dgm:prSet phldrT="[文本]"/>
      <dgm:spPr/>
      <dgm:t>
        <a:bodyPr/>
        <a:lstStyle/>
        <a:p>
          <a:r>
            <a:rPr lang="zh-CN" altLang="en-US" dirty="0" smtClean="0"/>
            <a:t>路</a:t>
          </a:r>
          <a:endParaRPr lang="en-US" altLang="zh-CN" dirty="0" smtClean="0"/>
        </a:p>
        <a:p>
          <a:r>
            <a:rPr lang="zh-CN" altLang="en-US" dirty="0" smtClean="0"/>
            <a:t>线</a:t>
          </a:r>
          <a:endParaRPr lang="en-US" altLang="zh-CN" dirty="0" smtClean="0"/>
        </a:p>
        <a:p>
          <a:r>
            <a:rPr lang="zh-CN" altLang="en-US" dirty="0" smtClean="0"/>
            <a:t>列</a:t>
          </a:r>
          <a:endParaRPr lang="en-US" altLang="zh-CN" dirty="0" smtClean="0"/>
        </a:p>
        <a:p>
          <a:r>
            <a:rPr lang="zh-CN" altLang="en-US" dirty="0" smtClean="0"/>
            <a:t>表</a:t>
          </a:r>
          <a:endParaRPr lang="zh-CN" altLang="en-US" dirty="0"/>
        </a:p>
      </dgm:t>
    </dgm:pt>
    <dgm:pt modelId="{A706F01C-B6F2-4E71-94AD-6634B2CD8871}" type="parTrans" cxnId="{19752F5C-4E6B-436D-B561-5A86DFE4B617}">
      <dgm:prSet/>
      <dgm:spPr/>
      <dgm:t>
        <a:bodyPr/>
        <a:lstStyle/>
        <a:p>
          <a:endParaRPr lang="zh-CN" altLang="en-US"/>
        </a:p>
      </dgm:t>
    </dgm:pt>
    <dgm:pt modelId="{AB7F12F5-DD09-4E8D-AC14-88A32407B527}" type="sibTrans" cxnId="{19752F5C-4E6B-436D-B561-5A86DFE4B617}">
      <dgm:prSet/>
      <dgm:spPr/>
      <dgm:t>
        <a:bodyPr/>
        <a:lstStyle/>
        <a:p>
          <a:endParaRPr lang="zh-CN" altLang="en-US"/>
        </a:p>
      </dgm:t>
    </dgm:pt>
    <dgm:pt modelId="{58C5F056-539C-4730-B74C-E283E581EDBF}">
      <dgm:prSet phldrT="[文本]"/>
      <dgm:spPr/>
      <dgm:t>
        <a:bodyPr/>
        <a:lstStyle/>
        <a:p>
          <a:r>
            <a:rPr lang="zh-CN" altLang="en-US" dirty="0" smtClean="0"/>
            <a:t>车辆</a:t>
          </a:r>
          <a:endParaRPr lang="en-US" altLang="zh-CN" dirty="0" smtClean="0"/>
        </a:p>
        <a:p>
          <a:r>
            <a:rPr lang="zh-CN" altLang="en-US" dirty="0" smtClean="0"/>
            <a:t>管理</a:t>
          </a:r>
          <a:endParaRPr lang="zh-CN" altLang="en-US" dirty="0"/>
        </a:p>
      </dgm:t>
    </dgm:pt>
    <dgm:pt modelId="{57717B2A-8762-45AE-AE64-8F244B10F4F3}" type="parTrans" cxnId="{897D2FF1-AD18-4404-A439-7B6E609AC6BD}">
      <dgm:prSet/>
      <dgm:spPr/>
      <dgm:t>
        <a:bodyPr/>
        <a:lstStyle/>
        <a:p>
          <a:endParaRPr lang="zh-CN" altLang="en-US"/>
        </a:p>
      </dgm:t>
    </dgm:pt>
    <dgm:pt modelId="{A5FD4693-59F0-41DB-A255-FEFEF4E70737}" type="sibTrans" cxnId="{897D2FF1-AD18-4404-A439-7B6E609AC6BD}">
      <dgm:prSet/>
      <dgm:spPr/>
      <dgm:t>
        <a:bodyPr/>
        <a:lstStyle/>
        <a:p>
          <a:endParaRPr lang="zh-CN" altLang="en-US"/>
        </a:p>
      </dgm:t>
    </dgm:pt>
    <dgm:pt modelId="{70FAE4BE-11AA-49B5-9743-79EC5229CC65}">
      <dgm:prSet phldrT="[文本]"/>
      <dgm:spPr/>
      <dgm:t>
        <a:bodyPr/>
        <a:lstStyle/>
        <a:p>
          <a:r>
            <a:rPr lang="zh-CN" altLang="en-US" dirty="0" smtClean="0"/>
            <a:t>车</a:t>
          </a:r>
          <a:endParaRPr lang="en-US" altLang="zh-CN" dirty="0" smtClean="0"/>
        </a:p>
        <a:p>
          <a:r>
            <a:rPr lang="zh-CN" altLang="en-US" dirty="0" smtClean="0"/>
            <a:t>辆</a:t>
          </a:r>
          <a:endParaRPr lang="en-US" altLang="zh-CN" dirty="0" smtClean="0"/>
        </a:p>
        <a:p>
          <a:r>
            <a:rPr lang="zh-CN" altLang="en-US" dirty="0" smtClean="0"/>
            <a:t>列</a:t>
          </a:r>
          <a:endParaRPr lang="en-US" altLang="zh-CN" dirty="0" smtClean="0"/>
        </a:p>
        <a:p>
          <a:r>
            <a:rPr lang="zh-CN" altLang="en-US" dirty="0" smtClean="0"/>
            <a:t>表</a:t>
          </a:r>
          <a:endParaRPr lang="zh-CN" altLang="en-US" dirty="0"/>
        </a:p>
      </dgm:t>
    </dgm:pt>
    <dgm:pt modelId="{BD1B3DDC-0269-4C52-BDD0-3626267594EF}" type="parTrans" cxnId="{73DAF376-FE03-412A-A5CE-8924059C2C3C}">
      <dgm:prSet/>
      <dgm:spPr/>
      <dgm:t>
        <a:bodyPr/>
        <a:lstStyle/>
        <a:p>
          <a:endParaRPr lang="zh-CN" altLang="en-US"/>
        </a:p>
      </dgm:t>
    </dgm:pt>
    <dgm:pt modelId="{C62F0C1D-F702-4C6C-A637-CD35185F5BBE}" type="sibTrans" cxnId="{73DAF376-FE03-412A-A5CE-8924059C2C3C}">
      <dgm:prSet/>
      <dgm:spPr/>
      <dgm:t>
        <a:bodyPr/>
        <a:lstStyle/>
        <a:p>
          <a:endParaRPr lang="zh-CN" altLang="en-US"/>
        </a:p>
      </dgm:t>
    </dgm:pt>
    <dgm:pt modelId="{CFCAFD70-688D-478B-8F6C-51FC9CDC58FB}">
      <dgm:prSet phldrT="[文本]"/>
      <dgm:spPr/>
      <dgm:t>
        <a:bodyPr/>
        <a:lstStyle/>
        <a:p>
          <a:r>
            <a:rPr lang="zh-CN" altLang="en-US" dirty="0" smtClean="0"/>
            <a:t>价格</a:t>
          </a:r>
          <a:endParaRPr lang="en-US" altLang="zh-CN" dirty="0" smtClean="0"/>
        </a:p>
        <a:p>
          <a:r>
            <a:rPr lang="zh-CN" altLang="en-US" dirty="0" smtClean="0"/>
            <a:t>管理</a:t>
          </a:r>
          <a:endParaRPr lang="zh-CN" altLang="en-US" dirty="0"/>
        </a:p>
      </dgm:t>
    </dgm:pt>
    <dgm:pt modelId="{B7C07609-859A-44ED-B7EF-592821348464}" type="parTrans" cxnId="{82AAA7DA-31CB-4435-8B66-57E3ED041897}">
      <dgm:prSet/>
      <dgm:spPr/>
      <dgm:t>
        <a:bodyPr/>
        <a:lstStyle/>
        <a:p>
          <a:endParaRPr lang="zh-CN" altLang="en-US"/>
        </a:p>
      </dgm:t>
    </dgm:pt>
    <dgm:pt modelId="{13DA94CA-F010-4EE2-B9A2-7C0E21FA4A41}" type="sibTrans" cxnId="{82AAA7DA-31CB-4435-8B66-57E3ED041897}">
      <dgm:prSet/>
      <dgm:spPr/>
      <dgm:t>
        <a:bodyPr/>
        <a:lstStyle/>
        <a:p>
          <a:endParaRPr lang="zh-CN" altLang="en-US"/>
        </a:p>
      </dgm:t>
    </dgm:pt>
    <dgm:pt modelId="{0D4C1AEF-6F19-4AD5-9305-D3941C07EB95}">
      <dgm:prSet phldrT="[文本]"/>
      <dgm:spPr/>
      <dgm:t>
        <a:bodyPr/>
        <a:lstStyle/>
        <a:p>
          <a:r>
            <a:rPr lang="zh-CN" altLang="en-US" dirty="0" smtClean="0"/>
            <a:t>价格列表</a:t>
          </a:r>
          <a:endParaRPr lang="zh-CN" altLang="en-US" dirty="0"/>
        </a:p>
      </dgm:t>
    </dgm:pt>
    <dgm:pt modelId="{D1310E03-B2B4-49F6-89FB-6005C3ABD1C9}" type="parTrans" cxnId="{33D5CA2D-4E35-4283-82A9-63851E320468}">
      <dgm:prSet/>
      <dgm:spPr/>
      <dgm:t>
        <a:bodyPr/>
        <a:lstStyle/>
        <a:p>
          <a:endParaRPr lang="zh-CN" altLang="en-US"/>
        </a:p>
      </dgm:t>
    </dgm:pt>
    <dgm:pt modelId="{23D104EE-2ED2-4F42-9D6C-C1731EF847ED}" type="sibTrans" cxnId="{33D5CA2D-4E35-4283-82A9-63851E320468}">
      <dgm:prSet/>
      <dgm:spPr/>
      <dgm:t>
        <a:bodyPr/>
        <a:lstStyle/>
        <a:p>
          <a:endParaRPr lang="zh-CN" altLang="en-US"/>
        </a:p>
      </dgm:t>
    </dgm:pt>
    <dgm:pt modelId="{0BCE8215-1715-439C-95CF-E1B25CFF0031}">
      <dgm:prSet phldrT="[文本]"/>
      <dgm:spPr/>
      <dgm:t>
        <a:bodyPr/>
        <a:lstStyle/>
        <a:p>
          <a:r>
            <a:rPr lang="zh-CN" altLang="en-US" dirty="0" smtClean="0"/>
            <a:t>人员</a:t>
          </a:r>
          <a:endParaRPr lang="en-US" altLang="zh-CN" dirty="0" smtClean="0"/>
        </a:p>
        <a:p>
          <a:r>
            <a:rPr lang="zh-CN" altLang="en-US" dirty="0" smtClean="0"/>
            <a:t>管理</a:t>
          </a:r>
          <a:endParaRPr lang="zh-CN" altLang="en-US" dirty="0"/>
        </a:p>
      </dgm:t>
    </dgm:pt>
    <dgm:pt modelId="{3C08366E-78F2-4DF4-BBE9-731D38AAA8B0}" type="parTrans" cxnId="{DED42A98-ADC6-45AD-996D-E4CB37F3448D}">
      <dgm:prSet/>
      <dgm:spPr/>
      <dgm:t>
        <a:bodyPr/>
        <a:lstStyle/>
        <a:p>
          <a:endParaRPr lang="zh-CN" altLang="en-US"/>
        </a:p>
      </dgm:t>
    </dgm:pt>
    <dgm:pt modelId="{AFD1B770-A3B6-4F29-937C-0927ADF1A88B}" type="sibTrans" cxnId="{DED42A98-ADC6-45AD-996D-E4CB37F3448D}">
      <dgm:prSet/>
      <dgm:spPr/>
      <dgm:t>
        <a:bodyPr/>
        <a:lstStyle/>
        <a:p>
          <a:endParaRPr lang="zh-CN" altLang="en-US"/>
        </a:p>
      </dgm:t>
    </dgm:pt>
    <dgm:pt modelId="{83B74F46-F46E-44A9-A8A3-4EDB2F42F750}">
      <dgm:prSet phldrT="[文本]"/>
      <dgm:spPr/>
      <dgm:t>
        <a:bodyPr/>
        <a:lstStyle/>
        <a:p>
          <a:r>
            <a:rPr lang="zh-CN" altLang="en-US" dirty="0" smtClean="0"/>
            <a:t>配送点管理员管理</a:t>
          </a:r>
          <a:endParaRPr lang="zh-CN" altLang="en-US" dirty="0"/>
        </a:p>
      </dgm:t>
    </dgm:pt>
    <dgm:pt modelId="{0A0CB82C-A431-41BB-8119-A375F9BADF6A}" type="parTrans" cxnId="{EDA4D8C3-52AD-4BA0-BAC7-768B09AA992D}">
      <dgm:prSet/>
      <dgm:spPr/>
      <dgm:t>
        <a:bodyPr/>
        <a:lstStyle/>
        <a:p>
          <a:endParaRPr lang="zh-CN" altLang="en-US"/>
        </a:p>
      </dgm:t>
    </dgm:pt>
    <dgm:pt modelId="{0EED5039-7B0C-4E51-BD4A-6F239494CF6D}" type="sibTrans" cxnId="{EDA4D8C3-52AD-4BA0-BAC7-768B09AA992D}">
      <dgm:prSet/>
      <dgm:spPr/>
      <dgm:t>
        <a:bodyPr/>
        <a:lstStyle/>
        <a:p>
          <a:endParaRPr lang="zh-CN" altLang="en-US"/>
        </a:p>
      </dgm:t>
    </dgm:pt>
    <dgm:pt modelId="{3CF33491-EC17-43A1-A3E1-1B9C11E6BC5B}">
      <dgm:prSet phldrT="[文本]"/>
      <dgm:spPr/>
      <dgm:t>
        <a:bodyPr/>
        <a:lstStyle/>
        <a:p>
          <a:r>
            <a:rPr lang="zh-CN" altLang="en-US" dirty="0" smtClean="0"/>
            <a:t>报表</a:t>
          </a:r>
          <a:endParaRPr lang="en-US" altLang="zh-CN" dirty="0" smtClean="0"/>
        </a:p>
        <a:p>
          <a:r>
            <a:rPr lang="zh-CN" altLang="en-US" dirty="0" smtClean="0"/>
            <a:t>管理</a:t>
          </a:r>
          <a:endParaRPr lang="zh-CN" altLang="en-US" dirty="0"/>
        </a:p>
      </dgm:t>
    </dgm:pt>
    <dgm:pt modelId="{43394F2E-3C2D-4A7A-931E-863BDE21E4F6}" type="parTrans" cxnId="{44A97CBD-242B-4B1C-AD88-59F3981C1AE6}">
      <dgm:prSet/>
      <dgm:spPr/>
      <dgm:t>
        <a:bodyPr/>
        <a:lstStyle/>
        <a:p>
          <a:endParaRPr lang="zh-CN" altLang="en-US"/>
        </a:p>
      </dgm:t>
    </dgm:pt>
    <dgm:pt modelId="{B64FE786-B6D4-4BD4-B6B3-818FADDEE9AE}" type="sibTrans" cxnId="{44A97CBD-242B-4B1C-AD88-59F3981C1AE6}">
      <dgm:prSet/>
      <dgm:spPr/>
      <dgm:t>
        <a:bodyPr/>
        <a:lstStyle/>
        <a:p>
          <a:endParaRPr lang="zh-CN" altLang="en-US"/>
        </a:p>
      </dgm:t>
    </dgm:pt>
    <dgm:pt modelId="{3B010452-E07A-4BA5-BB55-41DBAB640A3C}">
      <dgm:prSet phldrT="[文本]"/>
      <dgm:spPr/>
      <dgm:t>
        <a:bodyPr/>
        <a:lstStyle/>
        <a:p>
          <a:r>
            <a:rPr lang="zh-CN" altLang="en-US" dirty="0" smtClean="0"/>
            <a:t>路</a:t>
          </a:r>
          <a:endParaRPr lang="en-US" altLang="zh-CN" dirty="0" smtClean="0"/>
        </a:p>
        <a:p>
          <a:r>
            <a:rPr lang="zh-CN" altLang="en-US" dirty="0" smtClean="0"/>
            <a:t>线</a:t>
          </a:r>
          <a:endParaRPr lang="en-US" altLang="zh-CN" dirty="0" smtClean="0"/>
        </a:p>
        <a:p>
          <a:r>
            <a:rPr lang="zh-CN" altLang="en-US" dirty="0" smtClean="0"/>
            <a:t>添</a:t>
          </a:r>
          <a:endParaRPr lang="en-US" altLang="zh-CN" dirty="0" smtClean="0"/>
        </a:p>
        <a:p>
          <a:r>
            <a:rPr lang="zh-CN" altLang="en-US" dirty="0" smtClean="0"/>
            <a:t>加</a:t>
          </a:r>
          <a:endParaRPr lang="zh-CN" altLang="en-US" dirty="0"/>
        </a:p>
      </dgm:t>
    </dgm:pt>
    <dgm:pt modelId="{35B25690-DE15-4246-8F18-2D430A9C2E17}" type="parTrans" cxnId="{B42355AD-AECA-4CEC-9E6A-F8197FE1F0B5}">
      <dgm:prSet/>
      <dgm:spPr/>
      <dgm:t>
        <a:bodyPr/>
        <a:lstStyle/>
        <a:p>
          <a:endParaRPr lang="zh-CN" altLang="en-US"/>
        </a:p>
      </dgm:t>
    </dgm:pt>
    <dgm:pt modelId="{30923D70-5823-42D6-B672-BDA5BE9B6702}" type="sibTrans" cxnId="{B42355AD-AECA-4CEC-9E6A-F8197FE1F0B5}">
      <dgm:prSet/>
      <dgm:spPr/>
      <dgm:t>
        <a:bodyPr/>
        <a:lstStyle/>
        <a:p>
          <a:endParaRPr lang="zh-CN" altLang="en-US"/>
        </a:p>
      </dgm:t>
    </dgm:pt>
    <dgm:pt modelId="{EB8C5092-2ED3-400A-8BB6-9A4898EF2A79}">
      <dgm:prSet phldrT="[文本]"/>
      <dgm:spPr/>
      <dgm:t>
        <a:bodyPr/>
        <a:lstStyle/>
        <a:p>
          <a:r>
            <a:rPr lang="zh-CN" altLang="en-US" dirty="0" smtClean="0"/>
            <a:t>增</a:t>
          </a:r>
          <a:endParaRPr lang="en-US" altLang="zh-CN" dirty="0" smtClean="0"/>
        </a:p>
        <a:p>
          <a:r>
            <a:rPr lang="zh-CN" altLang="en-US" dirty="0" smtClean="0"/>
            <a:t>加</a:t>
          </a:r>
          <a:endParaRPr lang="en-US" altLang="zh-CN" dirty="0" smtClean="0"/>
        </a:p>
        <a:p>
          <a:r>
            <a:rPr lang="zh-CN" altLang="en-US" dirty="0" smtClean="0"/>
            <a:t>车</a:t>
          </a:r>
          <a:endParaRPr lang="en-US" altLang="zh-CN" dirty="0" smtClean="0"/>
        </a:p>
        <a:p>
          <a:r>
            <a:rPr lang="zh-CN" altLang="en-US" dirty="0" smtClean="0"/>
            <a:t>辆</a:t>
          </a:r>
          <a:endParaRPr lang="zh-CN" altLang="en-US" dirty="0"/>
        </a:p>
      </dgm:t>
    </dgm:pt>
    <dgm:pt modelId="{60D59575-9434-481E-9DA5-75816F966598}" type="parTrans" cxnId="{75DB39F5-9482-481F-AF34-3A3B566AB433}">
      <dgm:prSet/>
      <dgm:spPr/>
      <dgm:t>
        <a:bodyPr/>
        <a:lstStyle/>
        <a:p>
          <a:endParaRPr lang="zh-CN" altLang="en-US"/>
        </a:p>
      </dgm:t>
    </dgm:pt>
    <dgm:pt modelId="{D330BEF5-2798-4A74-859F-504F3C7AA0B5}" type="sibTrans" cxnId="{75DB39F5-9482-481F-AF34-3A3B566AB433}">
      <dgm:prSet/>
      <dgm:spPr/>
      <dgm:t>
        <a:bodyPr/>
        <a:lstStyle/>
        <a:p>
          <a:endParaRPr lang="zh-CN" altLang="en-US"/>
        </a:p>
      </dgm:t>
    </dgm:pt>
    <dgm:pt modelId="{7400FA1C-339F-4D24-9AB7-CCAB9465BCDD}">
      <dgm:prSet phldrT="[文本]"/>
      <dgm:spPr/>
      <dgm:t>
        <a:bodyPr/>
        <a:lstStyle/>
        <a:p>
          <a:r>
            <a:rPr lang="zh-CN" altLang="en-US" dirty="0" smtClean="0"/>
            <a:t>车</a:t>
          </a:r>
          <a:endParaRPr lang="en-US" altLang="zh-CN" dirty="0" smtClean="0"/>
        </a:p>
        <a:p>
          <a:r>
            <a:rPr lang="zh-CN" altLang="en-US" dirty="0" smtClean="0"/>
            <a:t>辆</a:t>
          </a:r>
          <a:endParaRPr lang="en-US" altLang="zh-CN" dirty="0" smtClean="0"/>
        </a:p>
        <a:p>
          <a:r>
            <a:rPr lang="zh-CN" altLang="en-US" dirty="0" smtClean="0"/>
            <a:t>调</a:t>
          </a:r>
          <a:endParaRPr lang="en-US" altLang="zh-CN" dirty="0" smtClean="0"/>
        </a:p>
        <a:p>
          <a:r>
            <a:rPr lang="zh-CN" altLang="en-US" dirty="0" smtClean="0"/>
            <a:t>度</a:t>
          </a:r>
          <a:endParaRPr lang="zh-CN" altLang="en-US" dirty="0"/>
        </a:p>
      </dgm:t>
    </dgm:pt>
    <dgm:pt modelId="{C79C24A4-3F4A-41B7-AF58-A476FE629D11}" type="parTrans" cxnId="{C3BAF4CC-8E63-4663-A456-7F6486676C36}">
      <dgm:prSet/>
      <dgm:spPr/>
      <dgm:t>
        <a:bodyPr/>
        <a:lstStyle/>
        <a:p>
          <a:endParaRPr lang="zh-CN" altLang="en-US"/>
        </a:p>
      </dgm:t>
    </dgm:pt>
    <dgm:pt modelId="{E56B1588-700B-4B45-B041-484F57769C76}" type="sibTrans" cxnId="{C3BAF4CC-8E63-4663-A456-7F6486676C36}">
      <dgm:prSet/>
      <dgm:spPr/>
      <dgm:t>
        <a:bodyPr/>
        <a:lstStyle/>
        <a:p>
          <a:endParaRPr lang="zh-CN" altLang="en-US"/>
        </a:p>
      </dgm:t>
    </dgm:pt>
    <dgm:pt modelId="{F9C42730-7B17-4F18-9872-3300A3FE8D17}">
      <dgm:prSet phldrT="[文本]"/>
      <dgm:spPr/>
      <dgm:t>
        <a:bodyPr/>
        <a:lstStyle/>
        <a:p>
          <a:r>
            <a:rPr lang="zh-CN" altLang="en-US" dirty="0" smtClean="0"/>
            <a:t>添加派送点间价格</a:t>
          </a:r>
          <a:endParaRPr lang="zh-CN" altLang="en-US" dirty="0"/>
        </a:p>
      </dgm:t>
    </dgm:pt>
    <dgm:pt modelId="{CF860097-5FC9-49C3-9AD2-5DA7BBA74E33}" type="parTrans" cxnId="{30A1221E-5BB8-4889-87BC-875A64842887}">
      <dgm:prSet/>
      <dgm:spPr/>
      <dgm:t>
        <a:bodyPr/>
        <a:lstStyle/>
        <a:p>
          <a:endParaRPr lang="zh-CN" altLang="en-US"/>
        </a:p>
      </dgm:t>
    </dgm:pt>
    <dgm:pt modelId="{B7C214ED-B041-449F-8DDE-11885E5C26A8}" type="sibTrans" cxnId="{30A1221E-5BB8-4889-87BC-875A64842887}">
      <dgm:prSet/>
      <dgm:spPr/>
      <dgm:t>
        <a:bodyPr/>
        <a:lstStyle/>
        <a:p>
          <a:endParaRPr lang="zh-CN" altLang="en-US"/>
        </a:p>
      </dgm:t>
    </dgm:pt>
    <dgm:pt modelId="{575EF0F7-4FF8-47CD-A897-8C926E07CD8F}">
      <dgm:prSet phldrT="[文本]"/>
      <dgm:spPr/>
      <dgm:t>
        <a:bodyPr/>
        <a:lstStyle/>
        <a:p>
          <a:r>
            <a:rPr lang="zh-CN" altLang="en-US" dirty="0" smtClean="0"/>
            <a:t>省公司员工管理</a:t>
          </a:r>
          <a:endParaRPr lang="zh-CN" altLang="en-US" dirty="0"/>
        </a:p>
      </dgm:t>
    </dgm:pt>
    <dgm:pt modelId="{4F1BA8F5-1011-4C14-89BF-07180FE55935}" type="parTrans" cxnId="{78919988-43D7-43AE-BE9F-B9C33316D99D}">
      <dgm:prSet/>
      <dgm:spPr/>
      <dgm:t>
        <a:bodyPr/>
        <a:lstStyle/>
        <a:p>
          <a:endParaRPr lang="zh-CN" altLang="en-US"/>
        </a:p>
      </dgm:t>
    </dgm:pt>
    <dgm:pt modelId="{487FA435-8792-4583-A3F5-E8BC821740B9}" type="sibTrans" cxnId="{78919988-43D7-43AE-BE9F-B9C33316D99D}">
      <dgm:prSet/>
      <dgm:spPr/>
      <dgm:t>
        <a:bodyPr/>
        <a:lstStyle/>
        <a:p>
          <a:endParaRPr lang="zh-CN" altLang="en-US"/>
        </a:p>
      </dgm:t>
    </dgm:pt>
    <dgm:pt modelId="{B7C2C2E4-D8D3-4613-8D07-8AD197513C3B}">
      <dgm:prSet phldrT="[文本]"/>
      <dgm:spPr/>
      <dgm:t>
        <a:bodyPr/>
        <a:lstStyle/>
        <a:p>
          <a:r>
            <a:rPr lang="zh-CN" altLang="en-US" dirty="0" smtClean="0"/>
            <a:t>派</a:t>
          </a:r>
          <a:endParaRPr lang="en-US" altLang="zh-CN" dirty="0" smtClean="0"/>
        </a:p>
        <a:p>
          <a:r>
            <a:rPr lang="zh-CN" altLang="en-US" dirty="0" smtClean="0"/>
            <a:t>送</a:t>
          </a:r>
          <a:endParaRPr lang="en-US" altLang="zh-CN" dirty="0" smtClean="0"/>
        </a:p>
        <a:p>
          <a:r>
            <a:rPr lang="zh-CN" altLang="en-US" dirty="0" smtClean="0"/>
            <a:t>点</a:t>
          </a:r>
          <a:endParaRPr lang="en-US" altLang="zh-CN" dirty="0" smtClean="0"/>
        </a:p>
        <a:p>
          <a:r>
            <a:rPr lang="zh-CN" altLang="en-US" dirty="0" smtClean="0"/>
            <a:t>列</a:t>
          </a:r>
          <a:endParaRPr lang="en-US" altLang="zh-CN" dirty="0" smtClean="0"/>
        </a:p>
        <a:p>
          <a:r>
            <a:rPr lang="zh-CN" altLang="en-US" dirty="0" smtClean="0"/>
            <a:t>表</a:t>
          </a:r>
          <a:endParaRPr lang="zh-CN" altLang="en-US" dirty="0"/>
        </a:p>
      </dgm:t>
    </dgm:pt>
    <dgm:pt modelId="{83951905-3D6D-42A0-A32F-8AA12EF68CD4}" type="parTrans" cxnId="{1ECE154D-A77D-4850-9629-59D5CBBFB177}">
      <dgm:prSet/>
      <dgm:spPr/>
      <dgm:t>
        <a:bodyPr/>
        <a:lstStyle/>
        <a:p>
          <a:endParaRPr lang="zh-CN" altLang="en-US"/>
        </a:p>
      </dgm:t>
    </dgm:pt>
    <dgm:pt modelId="{4F99DA20-39A8-4F12-851F-BDF43B895F1C}" type="sibTrans" cxnId="{1ECE154D-A77D-4850-9629-59D5CBBFB177}">
      <dgm:prSet/>
      <dgm:spPr/>
      <dgm:t>
        <a:bodyPr/>
        <a:lstStyle/>
        <a:p>
          <a:endParaRPr lang="zh-CN" altLang="en-US"/>
        </a:p>
      </dgm:t>
    </dgm:pt>
    <dgm:pt modelId="{007C4EEA-6E59-4313-BC73-368BA1312E74}" type="pres">
      <dgm:prSet presAssocID="{B923C68E-5551-413A-8BF1-CBE70FC3C73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1AF7EC9-1F0A-4F3E-838F-280865BB1085}" type="pres">
      <dgm:prSet presAssocID="{F7E810E1-F5A6-4675-BAAB-7539036F080B}" presName="hierRoot1" presStyleCnt="0"/>
      <dgm:spPr/>
    </dgm:pt>
    <dgm:pt modelId="{1B81C0B8-B4CF-42F6-B1EE-A3A64A2583EF}" type="pres">
      <dgm:prSet presAssocID="{F7E810E1-F5A6-4675-BAAB-7539036F080B}" presName="composite" presStyleCnt="0"/>
      <dgm:spPr/>
    </dgm:pt>
    <dgm:pt modelId="{3952D635-6A45-46D3-9A66-1C446A36C518}" type="pres">
      <dgm:prSet presAssocID="{F7E810E1-F5A6-4675-BAAB-7539036F080B}" presName="background" presStyleLbl="node0" presStyleIdx="0" presStyleCnt="6"/>
      <dgm:spPr/>
    </dgm:pt>
    <dgm:pt modelId="{996C3668-A6BD-4D30-BB37-A597A4B9DDA7}" type="pres">
      <dgm:prSet presAssocID="{F7E810E1-F5A6-4675-BAAB-7539036F080B}" presName="text" presStyleLbl="fgAcc0" presStyleIdx="0" presStyleCnt="6" custScaleY="485644" custLinFactY="-100000" custLinFactNeighborX="-21313" custLinFactNeighborY="-1556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17A3463-8C7C-4AA8-88D9-2B3A168C9A71}" type="pres">
      <dgm:prSet presAssocID="{F7E810E1-F5A6-4675-BAAB-7539036F080B}" presName="hierChild2" presStyleCnt="0"/>
      <dgm:spPr/>
    </dgm:pt>
    <dgm:pt modelId="{0EA5E8F8-85BA-4DD9-94E7-00575EB9923C}" type="pres">
      <dgm:prSet presAssocID="{ABA6469C-4D5F-404B-B291-42BF23EB68C0}" presName="Name10" presStyleLbl="parChTrans1D2" presStyleIdx="0" presStyleCnt="12"/>
      <dgm:spPr/>
      <dgm:t>
        <a:bodyPr/>
        <a:lstStyle/>
        <a:p>
          <a:endParaRPr lang="zh-CN" altLang="en-US"/>
        </a:p>
      </dgm:t>
    </dgm:pt>
    <dgm:pt modelId="{E497B9B4-0012-4211-B240-6B9821263C4F}" type="pres">
      <dgm:prSet presAssocID="{A569E465-60E8-4324-AD4B-4849E04D4F15}" presName="hierRoot2" presStyleCnt="0"/>
      <dgm:spPr/>
    </dgm:pt>
    <dgm:pt modelId="{30DB7D6A-1CB7-4C79-BAD2-BE3AC8029E28}" type="pres">
      <dgm:prSet presAssocID="{A569E465-60E8-4324-AD4B-4849E04D4F15}" presName="composite2" presStyleCnt="0"/>
      <dgm:spPr/>
    </dgm:pt>
    <dgm:pt modelId="{1E1A8134-35B1-4C4A-9565-94FC9DA55A0B}" type="pres">
      <dgm:prSet presAssocID="{A569E465-60E8-4324-AD4B-4849E04D4F15}" presName="background2" presStyleLbl="node2" presStyleIdx="0" presStyleCnt="12"/>
      <dgm:spPr/>
    </dgm:pt>
    <dgm:pt modelId="{33AEED34-1FEC-4021-AE4F-5505EA38C61D}" type="pres">
      <dgm:prSet presAssocID="{A569E465-60E8-4324-AD4B-4849E04D4F15}" presName="text2" presStyleLbl="fgAcc2" presStyleIdx="0" presStyleCnt="12" custScaleX="54909" custScaleY="436895" custLinFactNeighborX="-41014" custLinFactNeighborY="523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D3EFA9C-15E0-441C-80F1-E4986D59956B}" type="pres">
      <dgm:prSet presAssocID="{A569E465-60E8-4324-AD4B-4849E04D4F15}" presName="hierChild3" presStyleCnt="0"/>
      <dgm:spPr/>
    </dgm:pt>
    <dgm:pt modelId="{70E0CE7B-2D8E-46FC-955B-CD2B7CC655DE}" type="pres">
      <dgm:prSet presAssocID="{83951905-3D6D-42A0-A32F-8AA12EF68CD4}" presName="Name10" presStyleLbl="parChTrans1D2" presStyleIdx="1" presStyleCnt="12"/>
      <dgm:spPr/>
      <dgm:t>
        <a:bodyPr/>
        <a:lstStyle/>
        <a:p>
          <a:endParaRPr lang="zh-CN" altLang="en-US"/>
        </a:p>
      </dgm:t>
    </dgm:pt>
    <dgm:pt modelId="{5F8477A8-E666-49CD-89A2-32BF1D6DDA16}" type="pres">
      <dgm:prSet presAssocID="{B7C2C2E4-D8D3-4613-8D07-8AD197513C3B}" presName="hierRoot2" presStyleCnt="0"/>
      <dgm:spPr/>
    </dgm:pt>
    <dgm:pt modelId="{E282EDAA-5E0D-4823-88D4-CBEA1B7052E8}" type="pres">
      <dgm:prSet presAssocID="{B7C2C2E4-D8D3-4613-8D07-8AD197513C3B}" presName="composite2" presStyleCnt="0"/>
      <dgm:spPr/>
    </dgm:pt>
    <dgm:pt modelId="{8513524B-65FF-48B9-8510-E48A147207B0}" type="pres">
      <dgm:prSet presAssocID="{B7C2C2E4-D8D3-4613-8D07-8AD197513C3B}" presName="background2" presStyleLbl="node2" presStyleIdx="1" presStyleCnt="12"/>
      <dgm:spPr/>
    </dgm:pt>
    <dgm:pt modelId="{D7FBA683-AA39-4296-A5D8-824C1C5AF9F4}" type="pres">
      <dgm:prSet presAssocID="{B7C2C2E4-D8D3-4613-8D07-8AD197513C3B}" presName="text2" presStyleLbl="fgAcc2" presStyleIdx="1" presStyleCnt="12" custScaleX="57255" custScaleY="433729" custLinFactNeighborX="-12168" custLinFactNeighborY="147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63FD2B5-EE89-49F9-83B0-7B995105D14D}" type="pres">
      <dgm:prSet presAssocID="{B7C2C2E4-D8D3-4613-8D07-8AD197513C3B}" presName="hierChild3" presStyleCnt="0"/>
      <dgm:spPr/>
    </dgm:pt>
    <dgm:pt modelId="{F2CFC44C-A7B1-4ED7-9880-E17CE0766CAF}" type="pres">
      <dgm:prSet presAssocID="{C31611A4-E7A2-46A6-A25B-025FCCB42A61}" presName="hierRoot1" presStyleCnt="0"/>
      <dgm:spPr/>
    </dgm:pt>
    <dgm:pt modelId="{B0C13C0C-0077-4A26-AEB0-4BED03A69658}" type="pres">
      <dgm:prSet presAssocID="{C31611A4-E7A2-46A6-A25B-025FCCB42A61}" presName="composite" presStyleCnt="0"/>
      <dgm:spPr/>
    </dgm:pt>
    <dgm:pt modelId="{C65B4537-8146-46B2-8635-85E58FF34C68}" type="pres">
      <dgm:prSet presAssocID="{C31611A4-E7A2-46A6-A25B-025FCCB42A61}" presName="background" presStyleLbl="node0" presStyleIdx="1" presStyleCnt="6"/>
      <dgm:spPr/>
    </dgm:pt>
    <dgm:pt modelId="{B103D5EA-F9D7-4EE0-AF7A-D1A9A6B707A4}" type="pres">
      <dgm:prSet presAssocID="{C31611A4-E7A2-46A6-A25B-025FCCB42A61}" presName="text" presStyleLbl="fgAcc0" presStyleIdx="1" presStyleCnt="6" custScaleY="468355" custLinFactY="-100000" custLinFactNeighborX="-25795" custLinFactNeighborY="-18676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25E557A-3268-489A-AAF4-48C27CC0EB61}" type="pres">
      <dgm:prSet presAssocID="{C31611A4-E7A2-46A6-A25B-025FCCB42A61}" presName="hierChild2" presStyleCnt="0"/>
      <dgm:spPr/>
    </dgm:pt>
    <dgm:pt modelId="{A3895777-B379-4803-B27E-7E851D06182F}" type="pres">
      <dgm:prSet presAssocID="{35B25690-DE15-4246-8F18-2D430A9C2E17}" presName="Name10" presStyleLbl="parChTrans1D2" presStyleIdx="2" presStyleCnt="12"/>
      <dgm:spPr/>
      <dgm:t>
        <a:bodyPr/>
        <a:lstStyle/>
        <a:p>
          <a:endParaRPr lang="zh-CN" altLang="en-US"/>
        </a:p>
      </dgm:t>
    </dgm:pt>
    <dgm:pt modelId="{A83B8311-E720-458F-8185-9BD2411B9E64}" type="pres">
      <dgm:prSet presAssocID="{3B010452-E07A-4BA5-BB55-41DBAB640A3C}" presName="hierRoot2" presStyleCnt="0"/>
      <dgm:spPr/>
    </dgm:pt>
    <dgm:pt modelId="{200CFC8E-EAC6-4E22-987F-50C23344A828}" type="pres">
      <dgm:prSet presAssocID="{3B010452-E07A-4BA5-BB55-41DBAB640A3C}" presName="composite2" presStyleCnt="0"/>
      <dgm:spPr/>
    </dgm:pt>
    <dgm:pt modelId="{28D4CC18-E38C-472F-AE9C-B771C567970E}" type="pres">
      <dgm:prSet presAssocID="{3B010452-E07A-4BA5-BB55-41DBAB640A3C}" presName="background2" presStyleLbl="node2" presStyleIdx="2" presStyleCnt="12"/>
      <dgm:spPr/>
    </dgm:pt>
    <dgm:pt modelId="{34382A14-FFF3-43A5-ABA4-4ED7623F5980}" type="pres">
      <dgm:prSet presAssocID="{3B010452-E07A-4BA5-BB55-41DBAB640A3C}" presName="text2" presStyleLbl="fgAcc2" presStyleIdx="2" presStyleCnt="12" custScaleX="46887" custScaleY="432428" custLinFactNeighborX="-12167" custLinFactNeighborY="2252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7225E98-3BAE-4480-A77A-EF4C638CB9D5}" type="pres">
      <dgm:prSet presAssocID="{3B010452-E07A-4BA5-BB55-41DBAB640A3C}" presName="hierChild3" presStyleCnt="0"/>
      <dgm:spPr/>
    </dgm:pt>
    <dgm:pt modelId="{C242ADF9-7FFA-4A3C-B233-6E8B00D932B9}" type="pres">
      <dgm:prSet presAssocID="{A706F01C-B6F2-4E71-94AD-6634B2CD8871}" presName="Name10" presStyleLbl="parChTrans1D2" presStyleIdx="3" presStyleCnt="12"/>
      <dgm:spPr/>
      <dgm:t>
        <a:bodyPr/>
        <a:lstStyle/>
        <a:p>
          <a:endParaRPr lang="zh-CN" altLang="en-US"/>
        </a:p>
      </dgm:t>
    </dgm:pt>
    <dgm:pt modelId="{CBB596C3-3FAB-4AC4-831F-BAA46BA9D045}" type="pres">
      <dgm:prSet presAssocID="{F1369D0F-8A39-48D9-AAC6-167D33F3A7C2}" presName="hierRoot2" presStyleCnt="0"/>
      <dgm:spPr/>
    </dgm:pt>
    <dgm:pt modelId="{899F1445-F435-4171-B702-227EC9DFABDF}" type="pres">
      <dgm:prSet presAssocID="{F1369D0F-8A39-48D9-AAC6-167D33F3A7C2}" presName="composite2" presStyleCnt="0"/>
      <dgm:spPr/>
    </dgm:pt>
    <dgm:pt modelId="{02C0D812-0C45-4D12-B768-54BDB8CE2DB1}" type="pres">
      <dgm:prSet presAssocID="{F1369D0F-8A39-48D9-AAC6-167D33F3A7C2}" presName="background2" presStyleLbl="node2" presStyleIdx="3" presStyleCnt="12"/>
      <dgm:spPr/>
    </dgm:pt>
    <dgm:pt modelId="{48B9AAF2-AE4A-4312-B0D8-8B80CB1353F1}" type="pres">
      <dgm:prSet presAssocID="{F1369D0F-8A39-48D9-AAC6-167D33F3A7C2}" presName="text2" presStyleLbl="fgAcc2" presStyleIdx="3" presStyleCnt="12" custScaleX="54350" custScaleY="439088" custLinFactNeighborX="-10165" custLinFactNeighborY="2252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0516F1C-B67D-41A3-AD4A-EBE9A8B81490}" type="pres">
      <dgm:prSet presAssocID="{F1369D0F-8A39-48D9-AAC6-167D33F3A7C2}" presName="hierChild3" presStyleCnt="0"/>
      <dgm:spPr/>
    </dgm:pt>
    <dgm:pt modelId="{1382C743-98FF-411A-B0F2-4BCE9C49B04A}" type="pres">
      <dgm:prSet presAssocID="{58C5F056-539C-4730-B74C-E283E581EDBF}" presName="hierRoot1" presStyleCnt="0"/>
      <dgm:spPr/>
    </dgm:pt>
    <dgm:pt modelId="{9D3AF806-6208-49AB-9DFD-61A33E5D3E9A}" type="pres">
      <dgm:prSet presAssocID="{58C5F056-539C-4730-B74C-E283E581EDBF}" presName="composite" presStyleCnt="0"/>
      <dgm:spPr/>
    </dgm:pt>
    <dgm:pt modelId="{BED48EF5-9055-4D95-9D9E-E381FCC9DFD6}" type="pres">
      <dgm:prSet presAssocID="{58C5F056-539C-4730-B74C-E283E581EDBF}" presName="background" presStyleLbl="node0" presStyleIdx="2" presStyleCnt="6"/>
      <dgm:spPr/>
    </dgm:pt>
    <dgm:pt modelId="{3098DDAA-976C-4564-9815-4CF8B429B255}" type="pres">
      <dgm:prSet presAssocID="{58C5F056-539C-4730-B74C-E283E581EDBF}" presName="text" presStyleLbl="fgAcc0" presStyleIdx="2" presStyleCnt="6" custScaleY="470382" custLinFactNeighborX="-10868" custLinFactNeighborY="-1686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CB67DE1-29BA-4D74-9BC6-F4D244F1E85E}" type="pres">
      <dgm:prSet presAssocID="{58C5F056-539C-4730-B74C-E283E581EDBF}" presName="hierChild2" presStyleCnt="0"/>
      <dgm:spPr/>
    </dgm:pt>
    <dgm:pt modelId="{FBD3495C-D35A-43C1-B329-0733E6FFA902}" type="pres">
      <dgm:prSet presAssocID="{60D59575-9434-481E-9DA5-75816F966598}" presName="Name10" presStyleLbl="parChTrans1D2" presStyleIdx="4" presStyleCnt="12"/>
      <dgm:spPr/>
      <dgm:t>
        <a:bodyPr/>
        <a:lstStyle/>
        <a:p>
          <a:endParaRPr lang="zh-CN" altLang="en-US"/>
        </a:p>
      </dgm:t>
    </dgm:pt>
    <dgm:pt modelId="{905A6F08-BD2C-4210-8EDC-A9B6F14ED73E}" type="pres">
      <dgm:prSet presAssocID="{EB8C5092-2ED3-400A-8BB6-9A4898EF2A79}" presName="hierRoot2" presStyleCnt="0"/>
      <dgm:spPr/>
    </dgm:pt>
    <dgm:pt modelId="{683677F3-CF34-46AB-93A7-C1D5D1938BD7}" type="pres">
      <dgm:prSet presAssocID="{EB8C5092-2ED3-400A-8BB6-9A4898EF2A79}" presName="composite2" presStyleCnt="0"/>
      <dgm:spPr/>
    </dgm:pt>
    <dgm:pt modelId="{3391A183-08CB-4EFA-B66A-A7EE0ED8053E}" type="pres">
      <dgm:prSet presAssocID="{EB8C5092-2ED3-400A-8BB6-9A4898EF2A79}" presName="background2" presStyleLbl="node2" presStyleIdx="4" presStyleCnt="12"/>
      <dgm:spPr/>
    </dgm:pt>
    <dgm:pt modelId="{5AA8EE28-9C51-4B75-9D75-C1DD08656981}" type="pres">
      <dgm:prSet presAssocID="{EB8C5092-2ED3-400A-8BB6-9A4898EF2A79}" presName="text2" presStyleLbl="fgAcc2" presStyleIdx="4" presStyleCnt="12" custScaleX="42171" custScaleY="442289" custLinFactY="29783" custLinFactNeighborX="-3774" custLinFactNeighborY="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76EB4CD-3718-4EBC-8B3B-63B2C311D1A6}" type="pres">
      <dgm:prSet presAssocID="{EB8C5092-2ED3-400A-8BB6-9A4898EF2A79}" presName="hierChild3" presStyleCnt="0"/>
      <dgm:spPr/>
    </dgm:pt>
    <dgm:pt modelId="{D7F139A4-1D14-4DC1-99CD-D23F8D28CDE0}" type="pres">
      <dgm:prSet presAssocID="{C79C24A4-3F4A-41B7-AF58-A476FE629D11}" presName="Name10" presStyleLbl="parChTrans1D2" presStyleIdx="5" presStyleCnt="12"/>
      <dgm:spPr/>
      <dgm:t>
        <a:bodyPr/>
        <a:lstStyle/>
        <a:p>
          <a:endParaRPr lang="zh-CN" altLang="en-US"/>
        </a:p>
      </dgm:t>
    </dgm:pt>
    <dgm:pt modelId="{BA28C464-3722-4990-A4E9-F88E4329CAC2}" type="pres">
      <dgm:prSet presAssocID="{7400FA1C-339F-4D24-9AB7-CCAB9465BCDD}" presName="hierRoot2" presStyleCnt="0"/>
      <dgm:spPr/>
    </dgm:pt>
    <dgm:pt modelId="{4889D7F6-35FE-4DB7-8089-B2377255EB3F}" type="pres">
      <dgm:prSet presAssocID="{7400FA1C-339F-4D24-9AB7-CCAB9465BCDD}" presName="composite2" presStyleCnt="0"/>
      <dgm:spPr/>
    </dgm:pt>
    <dgm:pt modelId="{CE2DD3B2-298B-4503-A4CC-ECB9C0F32E08}" type="pres">
      <dgm:prSet presAssocID="{7400FA1C-339F-4D24-9AB7-CCAB9465BCDD}" presName="background2" presStyleLbl="node2" presStyleIdx="5" presStyleCnt="12"/>
      <dgm:spPr/>
    </dgm:pt>
    <dgm:pt modelId="{CC129626-6ACD-4922-B190-1A5B9E9F0C3B}" type="pres">
      <dgm:prSet presAssocID="{7400FA1C-339F-4D24-9AB7-CCAB9465BCDD}" presName="text2" presStyleLbl="fgAcc2" presStyleIdx="5" presStyleCnt="12" custScaleX="44760" custScaleY="440420" custLinFactNeighborX="-7157" custLinFactNeighborY="212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B8B44AC-57E5-42C3-9BD8-3604EE44F360}" type="pres">
      <dgm:prSet presAssocID="{7400FA1C-339F-4D24-9AB7-CCAB9465BCDD}" presName="hierChild3" presStyleCnt="0"/>
      <dgm:spPr/>
    </dgm:pt>
    <dgm:pt modelId="{2C08DB35-5E00-4497-81CC-912A4423A37F}" type="pres">
      <dgm:prSet presAssocID="{BD1B3DDC-0269-4C52-BDD0-3626267594EF}" presName="Name10" presStyleLbl="parChTrans1D2" presStyleIdx="6" presStyleCnt="12"/>
      <dgm:spPr/>
      <dgm:t>
        <a:bodyPr/>
        <a:lstStyle/>
        <a:p>
          <a:endParaRPr lang="zh-CN" altLang="en-US"/>
        </a:p>
      </dgm:t>
    </dgm:pt>
    <dgm:pt modelId="{A4590781-71E3-427D-AC10-2F257AEC1D66}" type="pres">
      <dgm:prSet presAssocID="{70FAE4BE-11AA-49B5-9743-79EC5229CC65}" presName="hierRoot2" presStyleCnt="0"/>
      <dgm:spPr/>
    </dgm:pt>
    <dgm:pt modelId="{6462998B-9304-492C-97E5-C25344F9D456}" type="pres">
      <dgm:prSet presAssocID="{70FAE4BE-11AA-49B5-9743-79EC5229CC65}" presName="composite2" presStyleCnt="0"/>
      <dgm:spPr/>
    </dgm:pt>
    <dgm:pt modelId="{D6E164C9-7A55-4E7D-9403-24A0DC620D96}" type="pres">
      <dgm:prSet presAssocID="{70FAE4BE-11AA-49B5-9743-79EC5229CC65}" presName="background2" presStyleLbl="node2" presStyleIdx="6" presStyleCnt="12"/>
      <dgm:spPr/>
    </dgm:pt>
    <dgm:pt modelId="{96A5E35F-3C71-40EC-994D-0676FB967791}" type="pres">
      <dgm:prSet presAssocID="{70FAE4BE-11AA-49B5-9743-79EC5229CC65}" presName="text2" presStyleLbl="fgAcc2" presStyleIdx="6" presStyleCnt="12" custScaleX="57467" custScaleY="435073" custLinFactY="13005" custLinFactNeighborX="2919" custLinFactNeighborY="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2045F97-9743-4C53-9A8A-0BC52928ECAA}" type="pres">
      <dgm:prSet presAssocID="{70FAE4BE-11AA-49B5-9743-79EC5229CC65}" presName="hierChild3" presStyleCnt="0"/>
      <dgm:spPr/>
    </dgm:pt>
    <dgm:pt modelId="{A09A3791-FC1C-42D2-8CCF-D53EA1CCEDF0}" type="pres">
      <dgm:prSet presAssocID="{CFCAFD70-688D-478B-8F6C-51FC9CDC58FB}" presName="hierRoot1" presStyleCnt="0"/>
      <dgm:spPr/>
    </dgm:pt>
    <dgm:pt modelId="{7D4D01C2-6821-4510-B273-DFD36E7E490B}" type="pres">
      <dgm:prSet presAssocID="{CFCAFD70-688D-478B-8F6C-51FC9CDC58FB}" presName="composite" presStyleCnt="0"/>
      <dgm:spPr/>
    </dgm:pt>
    <dgm:pt modelId="{BA1A01BA-7490-486E-AAE8-B43D8402F85E}" type="pres">
      <dgm:prSet presAssocID="{CFCAFD70-688D-478B-8F6C-51FC9CDC58FB}" presName="background" presStyleLbl="node0" presStyleIdx="3" presStyleCnt="6"/>
      <dgm:spPr/>
    </dgm:pt>
    <dgm:pt modelId="{D8398492-211A-4DAC-8CBD-64E58B51360A}" type="pres">
      <dgm:prSet presAssocID="{CFCAFD70-688D-478B-8F6C-51FC9CDC58FB}" presName="text" presStyleLbl="fgAcc0" presStyleIdx="3" presStyleCnt="6" custScaleY="477917" custLinFactY="-100000" custLinFactNeighborX="249" custLinFactNeighborY="-18676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77DF254-85FF-4248-B60C-654412719384}" type="pres">
      <dgm:prSet presAssocID="{CFCAFD70-688D-478B-8F6C-51FC9CDC58FB}" presName="hierChild2" presStyleCnt="0"/>
      <dgm:spPr/>
    </dgm:pt>
    <dgm:pt modelId="{9CE000BA-4268-4C1E-B15E-55DEA82E81E2}" type="pres">
      <dgm:prSet presAssocID="{CF860097-5FC9-49C3-9AD2-5DA7BBA74E33}" presName="Name10" presStyleLbl="parChTrans1D2" presStyleIdx="7" presStyleCnt="12"/>
      <dgm:spPr/>
      <dgm:t>
        <a:bodyPr/>
        <a:lstStyle/>
        <a:p>
          <a:endParaRPr lang="zh-CN" altLang="en-US"/>
        </a:p>
      </dgm:t>
    </dgm:pt>
    <dgm:pt modelId="{A5BE00A8-A916-45AF-BB23-8CA84D39B02E}" type="pres">
      <dgm:prSet presAssocID="{F9C42730-7B17-4F18-9872-3300A3FE8D17}" presName="hierRoot2" presStyleCnt="0"/>
      <dgm:spPr/>
    </dgm:pt>
    <dgm:pt modelId="{F5165D01-1205-43B2-AB0C-8BCB6ECFA756}" type="pres">
      <dgm:prSet presAssocID="{F9C42730-7B17-4F18-9872-3300A3FE8D17}" presName="composite2" presStyleCnt="0"/>
      <dgm:spPr/>
    </dgm:pt>
    <dgm:pt modelId="{D56C7FB5-7631-4900-88CF-C90C8677C575}" type="pres">
      <dgm:prSet presAssocID="{F9C42730-7B17-4F18-9872-3300A3FE8D17}" presName="background2" presStyleLbl="node2" presStyleIdx="7" presStyleCnt="12"/>
      <dgm:spPr/>
    </dgm:pt>
    <dgm:pt modelId="{220A0E12-EB28-4AA1-BD16-F3F3041B555D}" type="pres">
      <dgm:prSet presAssocID="{F9C42730-7B17-4F18-9872-3300A3FE8D17}" presName="text2" presStyleLbl="fgAcc2" presStyleIdx="7" presStyleCnt="12" custScaleX="63334" custScaleY="421825" custLinFactY="100000" custLinFactNeighborX="6958" custLinFactNeighborY="1013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D74F233-0DBE-4203-A936-BC04B96507DF}" type="pres">
      <dgm:prSet presAssocID="{F9C42730-7B17-4F18-9872-3300A3FE8D17}" presName="hierChild3" presStyleCnt="0"/>
      <dgm:spPr/>
    </dgm:pt>
    <dgm:pt modelId="{5EFDA8FA-3CA1-4C3A-97E1-6C4F75960D30}" type="pres">
      <dgm:prSet presAssocID="{D1310E03-B2B4-49F6-89FB-6005C3ABD1C9}" presName="Name10" presStyleLbl="parChTrans1D2" presStyleIdx="8" presStyleCnt="12"/>
      <dgm:spPr/>
      <dgm:t>
        <a:bodyPr/>
        <a:lstStyle/>
        <a:p>
          <a:endParaRPr lang="zh-CN" altLang="en-US"/>
        </a:p>
      </dgm:t>
    </dgm:pt>
    <dgm:pt modelId="{AF520D49-6D56-48FE-8F1E-58B866E919A7}" type="pres">
      <dgm:prSet presAssocID="{0D4C1AEF-6F19-4AD5-9305-D3941C07EB95}" presName="hierRoot2" presStyleCnt="0"/>
      <dgm:spPr/>
    </dgm:pt>
    <dgm:pt modelId="{1D6E255A-B116-4841-B3D6-323D75111F34}" type="pres">
      <dgm:prSet presAssocID="{0D4C1AEF-6F19-4AD5-9305-D3941C07EB95}" presName="composite2" presStyleCnt="0"/>
      <dgm:spPr/>
    </dgm:pt>
    <dgm:pt modelId="{F30AE44A-FB6C-49DB-A03E-0F5676B09508}" type="pres">
      <dgm:prSet presAssocID="{0D4C1AEF-6F19-4AD5-9305-D3941C07EB95}" presName="background2" presStyleLbl="node2" presStyleIdx="8" presStyleCnt="12"/>
      <dgm:spPr/>
    </dgm:pt>
    <dgm:pt modelId="{E741646A-E430-4E3D-A9F5-C23D7FAFC66E}" type="pres">
      <dgm:prSet presAssocID="{0D4C1AEF-6F19-4AD5-9305-D3941C07EB95}" presName="text2" presStyleLbl="fgAcc2" presStyleIdx="8" presStyleCnt="12" custScaleX="59502" custScaleY="417456" custLinFactY="100000" custLinFactNeighborX="4585" custLinFactNeighborY="15048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3D6871E-DBFF-4CE4-9862-0F8AE224F779}" type="pres">
      <dgm:prSet presAssocID="{0D4C1AEF-6F19-4AD5-9305-D3941C07EB95}" presName="hierChild3" presStyleCnt="0"/>
      <dgm:spPr/>
    </dgm:pt>
    <dgm:pt modelId="{213BA625-DADA-4B8D-B14F-38D343E1CBD5}" type="pres">
      <dgm:prSet presAssocID="{0BCE8215-1715-439C-95CF-E1B25CFF0031}" presName="hierRoot1" presStyleCnt="0"/>
      <dgm:spPr/>
    </dgm:pt>
    <dgm:pt modelId="{1BCE0044-8CD3-4B4C-9C54-3E8DA8891757}" type="pres">
      <dgm:prSet presAssocID="{0BCE8215-1715-439C-95CF-E1B25CFF0031}" presName="composite" presStyleCnt="0"/>
      <dgm:spPr/>
    </dgm:pt>
    <dgm:pt modelId="{69270178-4BBD-4F06-B5B4-A7FD723CC90C}" type="pres">
      <dgm:prSet presAssocID="{0BCE8215-1715-439C-95CF-E1B25CFF0031}" presName="background" presStyleLbl="node0" presStyleIdx="4" presStyleCnt="6"/>
      <dgm:spPr/>
    </dgm:pt>
    <dgm:pt modelId="{70B935E0-0762-4AA2-AAFA-83AB19AE0767}" type="pres">
      <dgm:prSet presAssocID="{0BCE8215-1715-439C-95CF-E1B25CFF0031}" presName="text" presStyleLbl="fgAcc0" presStyleIdx="4" presStyleCnt="6" custScaleY="456680" custLinFactNeighborX="-1442" custLinFactNeighborY="-458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722F8EF-935A-4C95-812C-9D446FCBA2F8}" type="pres">
      <dgm:prSet presAssocID="{0BCE8215-1715-439C-95CF-E1B25CFF0031}" presName="hierChild2" presStyleCnt="0"/>
      <dgm:spPr/>
    </dgm:pt>
    <dgm:pt modelId="{CFD35C52-C864-4F98-888F-00DD5A7C294E}" type="pres">
      <dgm:prSet presAssocID="{4F1BA8F5-1011-4C14-89BF-07180FE55935}" presName="Name10" presStyleLbl="parChTrans1D2" presStyleIdx="9" presStyleCnt="12"/>
      <dgm:spPr/>
      <dgm:t>
        <a:bodyPr/>
        <a:lstStyle/>
        <a:p>
          <a:endParaRPr lang="zh-CN" altLang="en-US"/>
        </a:p>
      </dgm:t>
    </dgm:pt>
    <dgm:pt modelId="{3891B3A5-AE5F-4847-B474-0D3215AA66A2}" type="pres">
      <dgm:prSet presAssocID="{575EF0F7-4FF8-47CD-A897-8C926E07CD8F}" presName="hierRoot2" presStyleCnt="0"/>
      <dgm:spPr/>
    </dgm:pt>
    <dgm:pt modelId="{D5C284B6-1353-4EAA-8861-46724319C2DE}" type="pres">
      <dgm:prSet presAssocID="{575EF0F7-4FF8-47CD-A897-8C926E07CD8F}" presName="composite2" presStyleCnt="0"/>
      <dgm:spPr/>
    </dgm:pt>
    <dgm:pt modelId="{FA58CFE0-3503-4CF9-BFFC-06C92FC16513}" type="pres">
      <dgm:prSet presAssocID="{575EF0F7-4FF8-47CD-A897-8C926E07CD8F}" presName="background2" presStyleLbl="node2" presStyleIdx="9" presStyleCnt="12"/>
      <dgm:spPr/>
    </dgm:pt>
    <dgm:pt modelId="{930AC29F-1ABB-49A0-A441-D488181F1C41}" type="pres">
      <dgm:prSet presAssocID="{575EF0F7-4FF8-47CD-A897-8C926E07CD8F}" presName="text2" presStyleLbl="fgAcc2" presStyleIdx="9" presStyleCnt="12" custScaleX="53688" custScaleY="427056" custLinFactY="90105" custLinFactNeighborX="-5508" custLinFactNeighborY="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E2AE47C-2FF0-4512-8F7A-11195E8BE6DE}" type="pres">
      <dgm:prSet presAssocID="{575EF0F7-4FF8-47CD-A897-8C926E07CD8F}" presName="hierChild3" presStyleCnt="0"/>
      <dgm:spPr/>
    </dgm:pt>
    <dgm:pt modelId="{4F66EEE3-BC1E-442D-851B-B57CF8CF263B}" type="pres">
      <dgm:prSet presAssocID="{0A0CB82C-A431-41BB-8119-A375F9BADF6A}" presName="Name10" presStyleLbl="parChTrans1D2" presStyleIdx="10" presStyleCnt="12"/>
      <dgm:spPr/>
      <dgm:t>
        <a:bodyPr/>
        <a:lstStyle/>
        <a:p>
          <a:endParaRPr lang="zh-CN" altLang="en-US"/>
        </a:p>
      </dgm:t>
    </dgm:pt>
    <dgm:pt modelId="{CC851119-A4B0-46FC-A93F-18CB21A21FC4}" type="pres">
      <dgm:prSet presAssocID="{83B74F46-F46E-44A9-A8A3-4EDB2F42F750}" presName="hierRoot2" presStyleCnt="0"/>
      <dgm:spPr/>
    </dgm:pt>
    <dgm:pt modelId="{864CA633-F036-47A5-AF49-8CF9FF317961}" type="pres">
      <dgm:prSet presAssocID="{83B74F46-F46E-44A9-A8A3-4EDB2F42F750}" presName="composite2" presStyleCnt="0"/>
      <dgm:spPr/>
    </dgm:pt>
    <dgm:pt modelId="{A08453E1-C830-4472-9092-355196266104}" type="pres">
      <dgm:prSet presAssocID="{83B74F46-F46E-44A9-A8A3-4EDB2F42F750}" presName="background2" presStyleLbl="node2" presStyleIdx="10" presStyleCnt="12"/>
      <dgm:spPr/>
    </dgm:pt>
    <dgm:pt modelId="{18508158-C92F-4D57-90F9-FCD34D391E79}" type="pres">
      <dgm:prSet presAssocID="{83B74F46-F46E-44A9-A8A3-4EDB2F42F750}" presName="text2" presStyleLbl="fgAcc2" presStyleIdx="10" presStyleCnt="12" custScaleX="63366" custScaleY="420674" custLinFactY="90105" custLinFactNeighborX="1545" custLinFactNeighborY="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C92A5D-66EF-47D5-B866-0EA4741F477D}" type="pres">
      <dgm:prSet presAssocID="{83B74F46-F46E-44A9-A8A3-4EDB2F42F750}" presName="hierChild3" presStyleCnt="0"/>
      <dgm:spPr/>
    </dgm:pt>
    <dgm:pt modelId="{162FE246-1BC5-4DBE-B472-3B3523465FFA}" type="pres">
      <dgm:prSet presAssocID="{3CF33491-EC17-43A1-A3E1-1B9C11E6BC5B}" presName="hierRoot1" presStyleCnt="0"/>
      <dgm:spPr/>
    </dgm:pt>
    <dgm:pt modelId="{8CFD87B5-47E2-4766-B152-DBB267F76B91}" type="pres">
      <dgm:prSet presAssocID="{3CF33491-EC17-43A1-A3E1-1B9C11E6BC5B}" presName="composite" presStyleCnt="0"/>
      <dgm:spPr/>
    </dgm:pt>
    <dgm:pt modelId="{1F6C1232-6C74-44B3-8A6A-44AA4E81C5BA}" type="pres">
      <dgm:prSet presAssocID="{3CF33491-EC17-43A1-A3E1-1B9C11E6BC5B}" presName="background" presStyleLbl="node0" presStyleIdx="5" presStyleCnt="6"/>
      <dgm:spPr/>
    </dgm:pt>
    <dgm:pt modelId="{B5ED61E9-958D-4795-8EDD-F61FCA0323A9}" type="pres">
      <dgm:prSet presAssocID="{3CF33491-EC17-43A1-A3E1-1B9C11E6BC5B}" presName="text" presStyleLbl="fgAcc0" presStyleIdx="5" presStyleCnt="6" custScaleX="62734" custScaleY="465181" custLinFactNeighborX="9176" custLinFactNeighborY="-2325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C95EE3E-CE01-4EA6-A3B9-E78AB2A985A2}" type="pres">
      <dgm:prSet presAssocID="{3CF33491-EC17-43A1-A3E1-1B9C11E6BC5B}" presName="hierChild2" presStyleCnt="0"/>
      <dgm:spPr/>
    </dgm:pt>
    <dgm:pt modelId="{A76C343F-8E08-491B-8D86-8AD092BB5C06}" type="pres">
      <dgm:prSet presAssocID="{B8F1A221-7D3A-478B-9A38-D5A90F96BA21}" presName="Name10" presStyleLbl="parChTrans1D2" presStyleIdx="11" presStyleCnt="12"/>
      <dgm:spPr/>
      <dgm:t>
        <a:bodyPr/>
        <a:lstStyle/>
        <a:p>
          <a:endParaRPr lang="zh-CN" altLang="en-US"/>
        </a:p>
      </dgm:t>
    </dgm:pt>
    <dgm:pt modelId="{A788C471-86D6-4CE5-8776-9494DFBCC047}" type="pres">
      <dgm:prSet presAssocID="{5C4A8E61-EAA0-447E-8B08-6A40DC0BBA17}" presName="hierRoot2" presStyleCnt="0"/>
      <dgm:spPr/>
    </dgm:pt>
    <dgm:pt modelId="{9F7A4891-E6C8-4C14-B099-63E6A9515B43}" type="pres">
      <dgm:prSet presAssocID="{5C4A8E61-EAA0-447E-8B08-6A40DC0BBA17}" presName="composite2" presStyleCnt="0"/>
      <dgm:spPr/>
    </dgm:pt>
    <dgm:pt modelId="{65C8FD95-30CD-4547-BF4C-F1901B815386}" type="pres">
      <dgm:prSet presAssocID="{5C4A8E61-EAA0-447E-8B08-6A40DC0BBA17}" presName="background2" presStyleLbl="node2" presStyleIdx="11" presStyleCnt="12"/>
      <dgm:spPr/>
    </dgm:pt>
    <dgm:pt modelId="{8D86F684-F1BB-4534-994C-719610B0D902}" type="pres">
      <dgm:prSet presAssocID="{5C4A8E61-EAA0-447E-8B08-6A40DC0BBA17}" presName="text2" presStyleLbl="fgAcc2" presStyleIdx="11" presStyleCnt="12" custScaleX="65926" custScaleY="435957" custLinFactNeighborX="8542" custLinFactNeighborY="2646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50391E7-5718-413D-AD22-DF7B762C6E03}" type="pres">
      <dgm:prSet presAssocID="{5C4A8E61-EAA0-447E-8B08-6A40DC0BBA17}" presName="hierChild3" presStyleCnt="0"/>
      <dgm:spPr/>
    </dgm:pt>
  </dgm:ptLst>
  <dgm:cxnLst>
    <dgm:cxn modelId="{75DB39F5-9482-481F-AF34-3A3B566AB433}" srcId="{58C5F056-539C-4730-B74C-E283E581EDBF}" destId="{EB8C5092-2ED3-400A-8BB6-9A4898EF2A79}" srcOrd="0" destOrd="0" parTransId="{60D59575-9434-481E-9DA5-75816F966598}" sibTransId="{D330BEF5-2798-4A74-859F-504F3C7AA0B5}"/>
    <dgm:cxn modelId="{4F328722-64B7-4DC7-A684-6E34F48CB5B6}" type="presOf" srcId="{0D4C1AEF-6F19-4AD5-9305-D3941C07EB95}" destId="{E741646A-E430-4E3D-A9F5-C23D7FAFC66E}" srcOrd="0" destOrd="0" presId="urn:microsoft.com/office/officeart/2005/8/layout/hierarchy1"/>
    <dgm:cxn modelId="{12EDDB94-2E2F-43C4-AA0E-2D3EE9015019}" type="presOf" srcId="{0BCE8215-1715-439C-95CF-E1B25CFF0031}" destId="{70B935E0-0762-4AA2-AAFA-83AB19AE0767}" srcOrd="0" destOrd="0" presId="urn:microsoft.com/office/officeart/2005/8/layout/hierarchy1"/>
    <dgm:cxn modelId="{CE4B00BF-6222-4830-9EE0-4BB7B8B2779F}" type="presOf" srcId="{70FAE4BE-11AA-49B5-9743-79EC5229CC65}" destId="{96A5E35F-3C71-40EC-994D-0676FB967791}" srcOrd="0" destOrd="0" presId="urn:microsoft.com/office/officeart/2005/8/layout/hierarchy1"/>
    <dgm:cxn modelId="{A0D07433-661C-4D96-A2EC-B109F395D215}" type="presOf" srcId="{EB8C5092-2ED3-400A-8BB6-9A4898EF2A79}" destId="{5AA8EE28-9C51-4B75-9D75-C1DD08656981}" srcOrd="0" destOrd="0" presId="urn:microsoft.com/office/officeart/2005/8/layout/hierarchy1"/>
    <dgm:cxn modelId="{E35AE441-90C1-4F8C-B332-663DC98E5A1F}" type="presOf" srcId="{7400FA1C-339F-4D24-9AB7-CCAB9465BCDD}" destId="{CC129626-6ACD-4922-B190-1A5B9E9F0C3B}" srcOrd="0" destOrd="0" presId="urn:microsoft.com/office/officeart/2005/8/layout/hierarchy1"/>
    <dgm:cxn modelId="{19752F5C-4E6B-436D-B561-5A86DFE4B617}" srcId="{C31611A4-E7A2-46A6-A25B-025FCCB42A61}" destId="{F1369D0F-8A39-48D9-AAC6-167D33F3A7C2}" srcOrd="1" destOrd="0" parTransId="{A706F01C-B6F2-4E71-94AD-6634B2CD8871}" sibTransId="{AB7F12F5-DD09-4E8D-AC14-88A32407B527}"/>
    <dgm:cxn modelId="{6F7FC75F-BB46-41D1-A621-AD625099FBC8}" type="presOf" srcId="{F7E810E1-F5A6-4675-BAAB-7539036F080B}" destId="{996C3668-A6BD-4D30-BB37-A597A4B9DDA7}" srcOrd="0" destOrd="0" presId="urn:microsoft.com/office/officeart/2005/8/layout/hierarchy1"/>
    <dgm:cxn modelId="{B9CAC4F3-5466-4D09-8867-FE69249536F4}" type="presOf" srcId="{0A0CB82C-A431-41BB-8119-A375F9BADF6A}" destId="{4F66EEE3-BC1E-442D-851B-B57CF8CF263B}" srcOrd="0" destOrd="0" presId="urn:microsoft.com/office/officeart/2005/8/layout/hierarchy1"/>
    <dgm:cxn modelId="{44A97CBD-242B-4B1C-AD88-59F3981C1AE6}" srcId="{B923C68E-5551-413A-8BF1-CBE70FC3C730}" destId="{3CF33491-EC17-43A1-A3E1-1B9C11E6BC5B}" srcOrd="5" destOrd="0" parTransId="{43394F2E-3C2D-4A7A-931E-863BDE21E4F6}" sibTransId="{B64FE786-B6D4-4BD4-B6B3-818FADDEE9AE}"/>
    <dgm:cxn modelId="{6B01BC48-FD50-47A6-B367-7CC4D8BC3781}" type="presOf" srcId="{B923C68E-5551-413A-8BF1-CBE70FC3C730}" destId="{007C4EEA-6E59-4313-BC73-368BA1312E74}" srcOrd="0" destOrd="0" presId="urn:microsoft.com/office/officeart/2005/8/layout/hierarchy1"/>
    <dgm:cxn modelId="{1ECE154D-A77D-4850-9629-59D5CBBFB177}" srcId="{F7E810E1-F5A6-4675-BAAB-7539036F080B}" destId="{B7C2C2E4-D8D3-4613-8D07-8AD197513C3B}" srcOrd="1" destOrd="0" parTransId="{83951905-3D6D-42A0-A32F-8AA12EF68CD4}" sibTransId="{4F99DA20-39A8-4F12-851F-BDF43B895F1C}"/>
    <dgm:cxn modelId="{74338D8F-B53C-49CA-9994-6E61034AD0B3}" type="presOf" srcId="{83951905-3D6D-42A0-A32F-8AA12EF68CD4}" destId="{70E0CE7B-2D8E-46FC-955B-CD2B7CC655DE}" srcOrd="0" destOrd="0" presId="urn:microsoft.com/office/officeart/2005/8/layout/hierarchy1"/>
    <dgm:cxn modelId="{B21E3B22-BCF7-4155-9F0D-62711A6295AA}" type="presOf" srcId="{3CF33491-EC17-43A1-A3E1-1B9C11E6BC5B}" destId="{B5ED61E9-958D-4795-8EDD-F61FCA0323A9}" srcOrd="0" destOrd="0" presId="urn:microsoft.com/office/officeart/2005/8/layout/hierarchy1"/>
    <dgm:cxn modelId="{E8812890-7F20-491D-8A57-1C33FD74BD1B}" srcId="{F7E810E1-F5A6-4675-BAAB-7539036F080B}" destId="{A569E465-60E8-4324-AD4B-4849E04D4F15}" srcOrd="0" destOrd="0" parTransId="{ABA6469C-4D5F-404B-B291-42BF23EB68C0}" sibTransId="{0C741E23-70D9-459A-A44D-EB5823B79044}"/>
    <dgm:cxn modelId="{30A1221E-5BB8-4889-87BC-875A64842887}" srcId="{CFCAFD70-688D-478B-8F6C-51FC9CDC58FB}" destId="{F9C42730-7B17-4F18-9872-3300A3FE8D17}" srcOrd="0" destOrd="0" parTransId="{CF860097-5FC9-49C3-9AD2-5DA7BBA74E33}" sibTransId="{B7C214ED-B041-449F-8DDE-11885E5C26A8}"/>
    <dgm:cxn modelId="{AC9D1F6E-3DE7-4C4F-B29C-E45121A731D5}" type="presOf" srcId="{F1369D0F-8A39-48D9-AAC6-167D33F3A7C2}" destId="{48B9AAF2-AE4A-4312-B0D8-8B80CB1353F1}" srcOrd="0" destOrd="0" presId="urn:microsoft.com/office/officeart/2005/8/layout/hierarchy1"/>
    <dgm:cxn modelId="{A52817DD-EF42-40AB-83D3-A38999B5600A}" type="presOf" srcId="{A569E465-60E8-4324-AD4B-4849E04D4F15}" destId="{33AEED34-1FEC-4021-AE4F-5505EA38C61D}" srcOrd="0" destOrd="0" presId="urn:microsoft.com/office/officeart/2005/8/layout/hierarchy1"/>
    <dgm:cxn modelId="{851E6A22-4D35-4FC0-B077-7382E499BFDD}" type="presOf" srcId="{C79C24A4-3F4A-41B7-AF58-A476FE629D11}" destId="{D7F139A4-1D14-4DC1-99CD-D23F8D28CDE0}" srcOrd="0" destOrd="0" presId="urn:microsoft.com/office/officeart/2005/8/layout/hierarchy1"/>
    <dgm:cxn modelId="{C3BAF4CC-8E63-4663-A456-7F6486676C36}" srcId="{58C5F056-539C-4730-B74C-E283E581EDBF}" destId="{7400FA1C-339F-4D24-9AB7-CCAB9465BCDD}" srcOrd="1" destOrd="0" parTransId="{C79C24A4-3F4A-41B7-AF58-A476FE629D11}" sibTransId="{E56B1588-700B-4B45-B041-484F57769C76}"/>
    <dgm:cxn modelId="{59881351-56A0-43D8-AB40-F6FF1DBB1F08}" type="presOf" srcId="{35B25690-DE15-4246-8F18-2D430A9C2E17}" destId="{A3895777-B379-4803-B27E-7E851D06182F}" srcOrd="0" destOrd="0" presId="urn:microsoft.com/office/officeart/2005/8/layout/hierarchy1"/>
    <dgm:cxn modelId="{73B69ADC-2E09-4FF1-85B6-DEA75E0EEC0E}" type="presOf" srcId="{4F1BA8F5-1011-4C14-89BF-07180FE55935}" destId="{CFD35C52-C864-4F98-888F-00DD5A7C294E}" srcOrd="0" destOrd="0" presId="urn:microsoft.com/office/officeart/2005/8/layout/hierarchy1"/>
    <dgm:cxn modelId="{DED42A98-ADC6-45AD-996D-E4CB37F3448D}" srcId="{B923C68E-5551-413A-8BF1-CBE70FC3C730}" destId="{0BCE8215-1715-439C-95CF-E1B25CFF0031}" srcOrd="4" destOrd="0" parTransId="{3C08366E-78F2-4DF4-BBE9-731D38AAA8B0}" sibTransId="{AFD1B770-A3B6-4F29-937C-0927ADF1A88B}"/>
    <dgm:cxn modelId="{925F2BBE-DF4B-46E0-81EA-C091A870A741}" srcId="{3CF33491-EC17-43A1-A3E1-1B9C11E6BC5B}" destId="{5C4A8E61-EAA0-447E-8B08-6A40DC0BBA17}" srcOrd="0" destOrd="0" parTransId="{B8F1A221-7D3A-478B-9A38-D5A90F96BA21}" sibTransId="{DE992754-0C0A-4874-9BC4-E461BA709DD7}"/>
    <dgm:cxn modelId="{B14DB56E-46EE-4B51-833E-A2EA104B376E}" type="presOf" srcId="{B8F1A221-7D3A-478B-9A38-D5A90F96BA21}" destId="{A76C343F-8E08-491B-8D86-8AD092BB5C06}" srcOrd="0" destOrd="0" presId="urn:microsoft.com/office/officeart/2005/8/layout/hierarchy1"/>
    <dgm:cxn modelId="{B48F3F88-E4A0-420F-89BF-9F1C354EB273}" type="presOf" srcId="{5C4A8E61-EAA0-447E-8B08-6A40DC0BBA17}" destId="{8D86F684-F1BB-4534-994C-719610B0D902}" srcOrd="0" destOrd="0" presId="urn:microsoft.com/office/officeart/2005/8/layout/hierarchy1"/>
    <dgm:cxn modelId="{127E0719-281D-4E47-8966-FFE52CCDF096}" srcId="{B923C68E-5551-413A-8BF1-CBE70FC3C730}" destId="{F7E810E1-F5A6-4675-BAAB-7539036F080B}" srcOrd="0" destOrd="0" parTransId="{927301B7-A6CE-4B6E-A2F7-5434718BA880}" sibTransId="{8B1FA78F-DABA-4317-BEF4-E2C4ACECD65C}"/>
    <dgm:cxn modelId="{33D5CA2D-4E35-4283-82A9-63851E320468}" srcId="{CFCAFD70-688D-478B-8F6C-51FC9CDC58FB}" destId="{0D4C1AEF-6F19-4AD5-9305-D3941C07EB95}" srcOrd="1" destOrd="0" parTransId="{D1310E03-B2B4-49F6-89FB-6005C3ABD1C9}" sibTransId="{23D104EE-2ED2-4F42-9D6C-C1731EF847ED}"/>
    <dgm:cxn modelId="{897D2FF1-AD18-4404-A439-7B6E609AC6BD}" srcId="{B923C68E-5551-413A-8BF1-CBE70FC3C730}" destId="{58C5F056-539C-4730-B74C-E283E581EDBF}" srcOrd="2" destOrd="0" parTransId="{57717B2A-8762-45AE-AE64-8F244B10F4F3}" sibTransId="{A5FD4693-59F0-41DB-A255-FEFEF4E70737}"/>
    <dgm:cxn modelId="{8173188C-A5ED-42BC-8186-12CFF9AC55C2}" type="presOf" srcId="{3B010452-E07A-4BA5-BB55-41DBAB640A3C}" destId="{34382A14-FFF3-43A5-ABA4-4ED7623F5980}" srcOrd="0" destOrd="0" presId="urn:microsoft.com/office/officeart/2005/8/layout/hierarchy1"/>
    <dgm:cxn modelId="{1DDCE461-AA95-4B24-8E2D-83B4F6688C4F}" type="presOf" srcId="{ABA6469C-4D5F-404B-B291-42BF23EB68C0}" destId="{0EA5E8F8-85BA-4DD9-94E7-00575EB9923C}" srcOrd="0" destOrd="0" presId="urn:microsoft.com/office/officeart/2005/8/layout/hierarchy1"/>
    <dgm:cxn modelId="{D1C39ADE-A95B-4F70-ADE4-3F905F8DF07C}" type="presOf" srcId="{60D59575-9434-481E-9DA5-75816F966598}" destId="{FBD3495C-D35A-43C1-B329-0733E6FFA902}" srcOrd="0" destOrd="0" presId="urn:microsoft.com/office/officeart/2005/8/layout/hierarchy1"/>
    <dgm:cxn modelId="{52848B45-AC73-44AD-B214-E68C2254E612}" srcId="{B923C68E-5551-413A-8BF1-CBE70FC3C730}" destId="{C31611A4-E7A2-46A6-A25B-025FCCB42A61}" srcOrd="1" destOrd="0" parTransId="{5DF5CEC1-855F-4A87-9297-3A275BD4F247}" sibTransId="{BA78951D-CF54-4DC5-B6BC-5A7F761BF91A}"/>
    <dgm:cxn modelId="{78919988-43D7-43AE-BE9F-B9C33316D99D}" srcId="{0BCE8215-1715-439C-95CF-E1B25CFF0031}" destId="{575EF0F7-4FF8-47CD-A897-8C926E07CD8F}" srcOrd="0" destOrd="0" parTransId="{4F1BA8F5-1011-4C14-89BF-07180FE55935}" sibTransId="{487FA435-8792-4583-A3F5-E8BC821740B9}"/>
    <dgm:cxn modelId="{B42355AD-AECA-4CEC-9E6A-F8197FE1F0B5}" srcId="{C31611A4-E7A2-46A6-A25B-025FCCB42A61}" destId="{3B010452-E07A-4BA5-BB55-41DBAB640A3C}" srcOrd="0" destOrd="0" parTransId="{35B25690-DE15-4246-8F18-2D430A9C2E17}" sibTransId="{30923D70-5823-42D6-B672-BDA5BE9B6702}"/>
    <dgm:cxn modelId="{EDA4D8C3-52AD-4BA0-BAC7-768B09AA992D}" srcId="{0BCE8215-1715-439C-95CF-E1B25CFF0031}" destId="{83B74F46-F46E-44A9-A8A3-4EDB2F42F750}" srcOrd="1" destOrd="0" parTransId="{0A0CB82C-A431-41BB-8119-A375F9BADF6A}" sibTransId="{0EED5039-7B0C-4E51-BD4A-6F239494CF6D}"/>
    <dgm:cxn modelId="{5EA93F0C-EB2A-4F43-9B7D-2C1638228634}" type="presOf" srcId="{83B74F46-F46E-44A9-A8A3-4EDB2F42F750}" destId="{18508158-C92F-4D57-90F9-FCD34D391E79}" srcOrd="0" destOrd="0" presId="urn:microsoft.com/office/officeart/2005/8/layout/hierarchy1"/>
    <dgm:cxn modelId="{04266A0D-C5D0-488A-8215-72E5BECDDC72}" type="presOf" srcId="{58C5F056-539C-4730-B74C-E283E581EDBF}" destId="{3098DDAA-976C-4564-9815-4CF8B429B255}" srcOrd="0" destOrd="0" presId="urn:microsoft.com/office/officeart/2005/8/layout/hierarchy1"/>
    <dgm:cxn modelId="{ADF8C83B-7F17-4EEA-8E91-935A4EAC51E2}" type="presOf" srcId="{CF860097-5FC9-49C3-9AD2-5DA7BBA74E33}" destId="{9CE000BA-4268-4C1E-B15E-55DEA82E81E2}" srcOrd="0" destOrd="0" presId="urn:microsoft.com/office/officeart/2005/8/layout/hierarchy1"/>
    <dgm:cxn modelId="{82AAA7DA-31CB-4435-8B66-57E3ED041897}" srcId="{B923C68E-5551-413A-8BF1-CBE70FC3C730}" destId="{CFCAFD70-688D-478B-8F6C-51FC9CDC58FB}" srcOrd="3" destOrd="0" parTransId="{B7C07609-859A-44ED-B7EF-592821348464}" sibTransId="{13DA94CA-F010-4EE2-B9A2-7C0E21FA4A41}"/>
    <dgm:cxn modelId="{A7D786D7-C0EE-4C0C-A776-3F2BE954BB54}" type="presOf" srcId="{D1310E03-B2B4-49F6-89FB-6005C3ABD1C9}" destId="{5EFDA8FA-3CA1-4C3A-97E1-6C4F75960D30}" srcOrd="0" destOrd="0" presId="urn:microsoft.com/office/officeart/2005/8/layout/hierarchy1"/>
    <dgm:cxn modelId="{CDC7F666-90DA-4C75-850D-DD67FF733AD3}" type="presOf" srcId="{F9C42730-7B17-4F18-9872-3300A3FE8D17}" destId="{220A0E12-EB28-4AA1-BD16-F3F3041B555D}" srcOrd="0" destOrd="0" presId="urn:microsoft.com/office/officeart/2005/8/layout/hierarchy1"/>
    <dgm:cxn modelId="{70AC4D35-5E06-41DD-8427-A9513C089C35}" type="presOf" srcId="{C31611A4-E7A2-46A6-A25B-025FCCB42A61}" destId="{B103D5EA-F9D7-4EE0-AF7A-D1A9A6B707A4}" srcOrd="0" destOrd="0" presId="urn:microsoft.com/office/officeart/2005/8/layout/hierarchy1"/>
    <dgm:cxn modelId="{79067F6A-E0D1-4A99-A668-2B78120C1208}" type="presOf" srcId="{A706F01C-B6F2-4E71-94AD-6634B2CD8871}" destId="{C242ADF9-7FFA-4A3C-B233-6E8B00D932B9}" srcOrd="0" destOrd="0" presId="urn:microsoft.com/office/officeart/2005/8/layout/hierarchy1"/>
    <dgm:cxn modelId="{73DAF376-FE03-412A-A5CE-8924059C2C3C}" srcId="{58C5F056-539C-4730-B74C-E283E581EDBF}" destId="{70FAE4BE-11AA-49B5-9743-79EC5229CC65}" srcOrd="2" destOrd="0" parTransId="{BD1B3DDC-0269-4C52-BDD0-3626267594EF}" sibTransId="{C62F0C1D-F702-4C6C-A637-CD35185F5BBE}"/>
    <dgm:cxn modelId="{E3293DEA-CBC8-4607-9E0C-E8DA96CE0701}" type="presOf" srcId="{B7C2C2E4-D8D3-4613-8D07-8AD197513C3B}" destId="{D7FBA683-AA39-4296-A5D8-824C1C5AF9F4}" srcOrd="0" destOrd="0" presId="urn:microsoft.com/office/officeart/2005/8/layout/hierarchy1"/>
    <dgm:cxn modelId="{AA0D3456-DB14-4E23-B698-6D9DDF466F12}" type="presOf" srcId="{CFCAFD70-688D-478B-8F6C-51FC9CDC58FB}" destId="{D8398492-211A-4DAC-8CBD-64E58B51360A}" srcOrd="0" destOrd="0" presId="urn:microsoft.com/office/officeart/2005/8/layout/hierarchy1"/>
    <dgm:cxn modelId="{2767C7FF-4913-41A4-8911-41B629E1C100}" type="presOf" srcId="{BD1B3DDC-0269-4C52-BDD0-3626267594EF}" destId="{2C08DB35-5E00-4497-81CC-912A4423A37F}" srcOrd="0" destOrd="0" presId="urn:microsoft.com/office/officeart/2005/8/layout/hierarchy1"/>
    <dgm:cxn modelId="{66DF61A3-558C-4F74-94D2-54E461CD9250}" type="presOf" srcId="{575EF0F7-4FF8-47CD-A897-8C926E07CD8F}" destId="{930AC29F-1ABB-49A0-A441-D488181F1C41}" srcOrd="0" destOrd="0" presId="urn:microsoft.com/office/officeart/2005/8/layout/hierarchy1"/>
    <dgm:cxn modelId="{2874C0AD-BEBD-4304-A4A6-93E1CD913110}" type="presParOf" srcId="{007C4EEA-6E59-4313-BC73-368BA1312E74}" destId="{31AF7EC9-1F0A-4F3E-838F-280865BB1085}" srcOrd="0" destOrd="0" presId="urn:microsoft.com/office/officeart/2005/8/layout/hierarchy1"/>
    <dgm:cxn modelId="{D4ABD325-FAB7-4680-9F81-8DFA1A652E86}" type="presParOf" srcId="{31AF7EC9-1F0A-4F3E-838F-280865BB1085}" destId="{1B81C0B8-B4CF-42F6-B1EE-A3A64A2583EF}" srcOrd="0" destOrd="0" presId="urn:microsoft.com/office/officeart/2005/8/layout/hierarchy1"/>
    <dgm:cxn modelId="{D27BC820-DC5C-4236-90EB-1957C63F7625}" type="presParOf" srcId="{1B81C0B8-B4CF-42F6-B1EE-A3A64A2583EF}" destId="{3952D635-6A45-46D3-9A66-1C446A36C518}" srcOrd="0" destOrd="0" presId="urn:microsoft.com/office/officeart/2005/8/layout/hierarchy1"/>
    <dgm:cxn modelId="{08C1C377-3D43-4953-91F6-6808D38FD5C6}" type="presParOf" srcId="{1B81C0B8-B4CF-42F6-B1EE-A3A64A2583EF}" destId="{996C3668-A6BD-4D30-BB37-A597A4B9DDA7}" srcOrd="1" destOrd="0" presId="urn:microsoft.com/office/officeart/2005/8/layout/hierarchy1"/>
    <dgm:cxn modelId="{C1B58910-658F-44EC-9607-C6A225143BDF}" type="presParOf" srcId="{31AF7EC9-1F0A-4F3E-838F-280865BB1085}" destId="{017A3463-8C7C-4AA8-88D9-2B3A168C9A71}" srcOrd="1" destOrd="0" presId="urn:microsoft.com/office/officeart/2005/8/layout/hierarchy1"/>
    <dgm:cxn modelId="{2BA18C20-12D1-4495-83B3-B72D81F59DE7}" type="presParOf" srcId="{017A3463-8C7C-4AA8-88D9-2B3A168C9A71}" destId="{0EA5E8F8-85BA-4DD9-94E7-00575EB9923C}" srcOrd="0" destOrd="0" presId="urn:microsoft.com/office/officeart/2005/8/layout/hierarchy1"/>
    <dgm:cxn modelId="{D2006369-97C5-4781-9370-543F096EF2BF}" type="presParOf" srcId="{017A3463-8C7C-4AA8-88D9-2B3A168C9A71}" destId="{E497B9B4-0012-4211-B240-6B9821263C4F}" srcOrd="1" destOrd="0" presId="urn:microsoft.com/office/officeart/2005/8/layout/hierarchy1"/>
    <dgm:cxn modelId="{0C9CC732-E813-4FC0-BB55-E9D0981723DF}" type="presParOf" srcId="{E497B9B4-0012-4211-B240-6B9821263C4F}" destId="{30DB7D6A-1CB7-4C79-BAD2-BE3AC8029E28}" srcOrd="0" destOrd="0" presId="urn:microsoft.com/office/officeart/2005/8/layout/hierarchy1"/>
    <dgm:cxn modelId="{DD1AB0D7-99A7-4B34-B4A7-C5E8445E62D3}" type="presParOf" srcId="{30DB7D6A-1CB7-4C79-BAD2-BE3AC8029E28}" destId="{1E1A8134-35B1-4C4A-9565-94FC9DA55A0B}" srcOrd="0" destOrd="0" presId="urn:microsoft.com/office/officeart/2005/8/layout/hierarchy1"/>
    <dgm:cxn modelId="{1BB2A280-9242-418C-BA4B-A714B43A3C74}" type="presParOf" srcId="{30DB7D6A-1CB7-4C79-BAD2-BE3AC8029E28}" destId="{33AEED34-1FEC-4021-AE4F-5505EA38C61D}" srcOrd="1" destOrd="0" presId="urn:microsoft.com/office/officeart/2005/8/layout/hierarchy1"/>
    <dgm:cxn modelId="{DA84E3EB-7B26-4458-A3C8-FA511C3578EA}" type="presParOf" srcId="{E497B9B4-0012-4211-B240-6B9821263C4F}" destId="{ED3EFA9C-15E0-441C-80F1-E4986D59956B}" srcOrd="1" destOrd="0" presId="urn:microsoft.com/office/officeart/2005/8/layout/hierarchy1"/>
    <dgm:cxn modelId="{E9C13C09-615E-494D-8789-C894BCAFEA38}" type="presParOf" srcId="{017A3463-8C7C-4AA8-88D9-2B3A168C9A71}" destId="{70E0CE7B-2D8E-46FC-955B-CD2B7CC655DE}" srcOrd="2" destOrd="0" presId="urn:microsoft.com/office/officeart/2005/8/layout/hierarchy1"/>
    <dgm:cxn modelId="{B07E7A27-D165-4EB0-8BA3-248ABE9804E7}" type="presParOf" srcId="{017A3463-8C7C-4AA8-88D9-2B3A168C9A71}" destId="{5F8477A8-E666-49CD-89A2-32BF1D6DDA16}" srcOrd="3" destOrd="0" presId="urn:microsoft.com/office/officeart/2005/8/layout/hierarchy1"/>
    <dgm:cxn modelId="{AB7F8B24-C9EC-4507-8895-541EF791809D}" type="presParOf" srcId="{5F8477A8-E666-49CD-89A2-32BF1D6DDA16}" destId="{E282EDAA-5E0D-4823-88D4-CBEA1B7052E8}" srcOrd="0" destOrd="0" presId="urn:microsoft.com/office/officeart/2005/8/layout/hierarchy1"/>
    <dgm:cxn modelId="{2FB7B6C8-BA40-446B-81D6-BCB37916CF07}" type="presParOf" srcId="{E282EDAA-5E0D-4823-88D4-CBEA1B7052E8}" destId="{8513524B-65FF-48B9-8510-E48A147207B0}" srcOrd="0" destOrd="0" presId="urn:microsoft.com/office/officeart/2005/8/layout/hierarchy1"/>
    <dgm:cxn modelId="{884ECDBC-05B4-4FFD-B344-BA1547EA6901}" type="presParOf" srcId="{E282EDAA-5E0D-4823-88D4-CBEA1B7052E8}" destId="{D7FBA683-AA39-4296-A5D8-824C1C5AF9F4}" srcOrd="1" destOrd="0" presId="urn:microsoft.com/office/officeart/2005/8/layout/hierarchy1"/>
    <dgm:cxn modelId="{49654742-BDEF-4CC9-AC75-EE2CF057B516}" type="presParOf" srcId="{5F8477A8-E666-49CD-89A2-32BF1D6DDA16}" destId="{363FD2B5-EE89-49F9-83B0-7B995105D14D}" srcOrd="1" destOrd="0" presId="urn:microsoft.com/office/officeart/2005/8/layout/hierarchy1"/>
    <dgm:cxn modelId="{048C415F-30F4-425C-81FA-907B83A30728}" type="presParOf" srcId="{007C4EEA-6E59-4313-BC73-368BA1312E74}" destId="{F2CFC44C-A7B1-4ED7-9880-E17CE0766CAF}" srcOrd="1" destOrd="0" presId="urn:microsoft.com/office/officeart/2005/8/layout/hierarchy1"/>
    <dgm:cxn modelId="{A5D53A2A-1295-48BB-AC13-209C31CA77CB}" type="presParOf" srcId="{F2CFC44C-A7B1-4ED7-9880-E17CE0766CAF}" destId="{B0C13C0C-0077-4A26-AEB0-4BED03A69658}" srcOrd="0" destOrd="0" presId="urn:microsoft.com/office/officeart/2005/8/layout/hierarchy1"/>
    <dgm:cxn modelId="{D11BFE1B-F0AD-441B-B7D6-DFCCFDAC7889}" type="presParOf" srcId="{B0C13C0C-0077-4A26-AEB0-4BED03A69658}" destId="{C65B4537-8146-46B2-8635-85E58FF34C68}" srcOrd="0" destOrd="0" presId="urn:microsoft.com/office/officeart/2005/8/layout/hierarchy1"/>
    <dgm:cxn modelId="{22B09A8B-8B7C-4AAD-97B9-71F50337DA96}" type="presParOf" srcId="{B0C13C0C-0077-4A26-AEB0-4BED03A69658}" destId="{B103D5EA-F9D7-4EE0-AF7A-D1A9A6B707A4}" srcOrd="1" destOrd="0" presId="urn:microsoft.com/office/officeart/2005/8/layout/hierarchy1"/>
    <dgm:cxn modelId="{9A055986-B71F-48EE-94FE-2A8CF168EAE0}" type="presParOf" srcId="{F2CFC44C-A7B1-4ED7-9880-E17CE0766CAF}" destId="{125E557A-3268-489A-AAF4-48C27CC0EB61}" srcOrd="1" destOrd="0" presId="urn:microsoft.com/office/officeart/2005/8/layout/hierarchy1"/>
    <dgm:cxn modelId="{E07020A4-C2E9-495C-92D5-CB9C0B050B01}" type="presParOf" srcId="{125E557A-3268-489A-AAF4-48C27CC0EB61}" destId="{A3895777-B379-4803-B27E-7E851D06182F}" srcOrd="0" destOrd="0" presId="urn:microsoft.com/office/officeart/2005/8/layout/hierarchy1"/>
    <dgm:cxn modelId="{389C6F10-67F2-4C9D-A9E5-5316EE2E3F39}" type="presParOf" srcId="{125E557A-3268-489A-AAF4-48C27CC0EB61}" destId="{A83B8311-E720-458F-8185-9BD2411B9E64}" srcOrd="1" destOrd="0" presId="urn:microsoft.com/office/officeart/2005/8/layout/hierarchy1"/>
    <dgm:cxn modelId="{6EDA70D0-9341-441A-B803-FDC71BEC19A0}" type="presParOf" srcId="{A83B8311-E720-458F-8185-9BD2411B9E64}" destId="{200CFC8E-EAC6-4E22-987F-50C23344A828}" srcOrd="0" destOrd="0" presId="urn:microsoft.com/office/officeart/2005/8/layout/hierarchy1"/>
    <dgm:cxn modelId="{7C109D6E-598B-499D-A0C6-FC921359FA5E}" type="presParOf" srcId="{200CFC8E-EAC6-4E22-987F-50C23344A828}" destId="{28D4CC18-E38C-472F-AE9C-B771C567970E}" srcOrd="0" destOrd="0" presId="urn:microsoft.com/office/officeart/2005/8/layout/hierarchy1"/>
    <dgm:cxn modelId="{F9FFDAC5-BC83-42AE-ADF2-C634B7AFD0CE}" type="presParOf" srcId="{200CFC8E-EAC6-4E22-987F-50C23344A828}" destId="{34382A14-FFF3-43A5-ABA4-4ED7623F5980}" srcOrd="1" destOrd="0" presId="urn:microsoft.com/office/officeart/2005/8/layout/hierarchy1"/>
    <dgm:cxn modelId="{0F6E83F3-0782-4BBF-9E90-1978662701A3}" type="presParOf" srcId="{A83B8311-E720-458F-8185-9BD2411B9E64}" destId="{67225E98-3BAE-4480-A77A-EF4C638CB9D5}" srcOrd="1" destOrd="0" presId="urn:microsoft.com/office/officeart/2005/8/layout/hierarchy1"/>
    <dgm:cxn modelId="{D9E5E903-86D4-4C78-970C-0B5DD8CAB7BD}" type="presParOf" srcId="{125E557A-3268-489A-AAF4-48C27CC0EB61}" destId="{C242ADF9-7FFA-4A3C-B233-6E8B00D932B9}" srcOrd="2" destOrd="0" presId="urn:microsoft.com/office/officeart/2005/8/layout/hierarchy1"/>
    <dgm:cxn modelId="{BBF5A4C3-FE16-484D-BE6A-118ED21D4616}" type="presParOf" srcId="{125E557A-3268-489A-AAF4-48C27CC0EB61}" destId="{CBB596C3-3FAB-4AC4-831F-BAA46BA9D045}" srcOrd="3" destOrd="0" presId="urn:microsoft.com/office/officeart/2005/8/layout/hierarchy1"/>
    <dgm:cxn modelId="{4CF738E5-C906-44C3-B711-4A0B19C9BE72}" type="presParOf" srcId="{CBB596C3-3FAB-4AC4-831F-BAA46BA9D045}" destId="{899F1445-F435-4171-B702-227EC9DFABDF}" srcOrd="0" destOrd="0" presId="urn:microsoft.com/office/officeart/2005/8/layout/hierarchy1"/>
    <dgm:cxn modelId="{136FBCAD-4E7A-4A9A-9576-7BA1C0C0765B}" type="presParOf" srcId="{899F1445-F435-4171-B702-227EC9DFABDF}" destId="{02C0D812-0C45-4D12-B768-54BDB8CE2DB1}" srcOrd="0" destOrd="0" presId="urn:microsoft.com/office/officeart/2005/8/layout/hierarchy1"/>
    <dgm:cxn modelId="{42B315CA-02D1-4EF3-8C43-ADFC37261726}" type="presParOf" srcId="{899F1445-F435-4171-B702-227EC9DFABDF}" destId="{48B9AAF2-AE4A-4312-B0D8-8B80CB1353F1}" srcOrd="1" destOrd="0" presId="urn:microsoft.com/office/officeart/2005/8/layout/hierarchy1"/>
    <dgm:cxn modelId="{C0242C92-F856-4ED4-BC60-A5372856F96D}" type="presParOf" srcId="{CBB596C3-3FAB-4AC4-831F-BAA46BA9D045}" destId="{80516F1C-B67D-41A3-AD4A-EBE9A8B81490}" srcOrd="1" destOrd="0" presId="urn:microsoft.com/office/officeart/2005/8/layout/hierarchy1"/>
    <dgm:cxn modelId="{074C1C68-5F9B-4E51-BC8F-DC771B77721C}" type="presParOf" srcId="{007C4EEA-6E59-4313-BC73-368BA1312E74}" destId="{1382C743-98FF-411A-B0F2-4BCE9C49B04A}" srcOrd="2" destOrd="0" presId="urn:microsoft.com/office/officeart/2005/8/layout/hierarchy1"/>
    <dgm:cxn modelId="{16C34A9D-5B96-4430-9AD4-0BBAD6579271}" type="presParOf" srcId="{1382C743-98FF-411A-B0F2-4BCE9C49B04A}" destId="{9D3AF806-6208-49AB-9DFD-61A33E5D3E9A}" srcOrd="0" destOrd="0" presId="urn:microsoft.com/office/officeart/2005/8/layout/hierarchy1"/>
    <dgm:cxn modelId="{C7325C66-21D4-4064-BC5B-69491F4493D0}" type="presParOf" srcId="{9D3AF806-6208-49AB-9DFD-61A33E5D3E9A}" destId="{BED48EF5-9055-4D95-9D9E-E381FCC9DFD6}" srcOrd="0" destOrd="0" presId="urn:microsoft.com/office/officeart/2005/8/layout/hierarchy1"/>
    <dgm:cxn modelId="{5768DF68-263E-445E-A7DB-57D53143DF88}" type="presParOf" srcId="{9D3AF806-6208-49AB-9DFD-61A33E5D3E9A}" destId="{3098DDAA-976C-4564-9815-4CF8B429B255}" srcOrd="1" destOrd="0" presId="urn:microsoft.com/office/officeart/2005/8/layout/hierarchy1"/>
    <dgm:cxn modelId="{FB29D8C3-66A1-4EC2-8055-21075FA91EAD}" type="presParOf" srcId="{1382C743-98FF-411A-B0F2-4BCE9C49B04A}" destId="{6CB67DE1-29BA-4D74-9BC6-F4D244F1E85E}" srcOrd="1" destOrd="0" presId="urn:microsoft.com/office/officeart/2005/8/layout/hierarchy1"/>
    <dgm:cxn modelId="{7C397B07-53B9-4112-AE8E-8500062434CC}" type="presParOf" srcId="{6CB67DE1-29BA-4D74-9BC6-F4D244F1E85E}" destId="{FBD3495C-D35A-43C1-B329-0733E6FFA902}" srcOrd="0" destOrd="0" presId="urn:microsoft.com/office/officeart/2005/8/layout/hierarchy1"/>
    <dgm:cxn modelId="{A4553D0A-ABBF-4425-8B81-01B951EDB726}" type="presParOf" srcId="{6CB67DE1-29BA-4D74-9BC6-F4D244F1E85E}" destId="{905A6F08-BD2C-4210-8EDC-A9B6F14ED73E}" srcOrd="1" destOrd="0" presId="urn:microsoft.com/office/officeart/2005/8/layout/hierarchy1"/>
    <dgm:cxn modelId="{DC5E4448-99DF-4B18-9BB2-126DDFF74187}" type="presParOf" srcId="{905A6F08-BD2C-4210-8EDC-A9B6F14ED73E}" destId="{683677F3-CF34-46AB-93A7-C1D5D1938BD7}" srcOrd="0" destOrd="0" presId="urn:microsoft.com/office/officeart/2005/8/layout/hierarchy1"/>
    <dgm:cxn modelId="{93375CEF-A3CB-495B-867F-D1ACD2DA7968}" type="presParOf" srcId="{683677F3-CF34-46AB-93A7-C1D5D1938BD7}" destId="{3391A183-08CB-4EFA-B66A-A7EE0ED8053E}" srcOrd="0" destOrd="0" presId="urn:microsoft.com/office/officeart/2005/8/layout/hierarchy1"/>
    <dgm:cxn modelId="{82563046-DCFF-482C-9B6C-72AD74439712}" type="presParOf" srcId="{683677F3-CF34-46AB-93A7-C1D5D1938BD7}" destId="{5AA8EE28-9C51-4B75-9D75-C1DD08656981}" srcOrd="1" destOrd="0" presId="urn:microsoft.com/office/officeart/2005/8/layout/hierarchy1"/>
    <dgm:cxn modelId="{4F4245B8-E492-483A-A951-67D201D4A505}" type="presParOf" srcId="{905A6F08-BD2C-4210-8EDC-A9B6F14ED73E}" destId="{676EB4CD-3718-4EBC-8B3B-63B2C311D1A6}" srcOrd="1" destOrd="0" presId="urn:microsoft.com/office/officeart/2005/8/layout/hierarchy1"/>
    <dgm:cxn modelId="{83688E91-0D12-4BAE-B4BA-9043261B5B6C}" type="presParOf" srcId="{6CB67DE1-29BA-4D74-9BC6-F4D244F1E85E}" destId="{D7F139A4-1D14-4DC1-99CD-D23F8D28CDE0}" srcOrd="2" destOrd="0" presId="urn:microsoft.com/office/officeart/2005/8/layout/hierarchy1"/>
    <dgm:cxn modelId="{8F954AC8-5994-456C-802D-70ED938212E1}" type="presParOf" srcId="{6CB67DE1-29BA-4D74-9BC6-F4D244F1E85E}" destId="{BA28C464-3722-4990-A4E9-F88E4329CAC2}" srcOrd="3" destOrd="0" presId="urn:microsoft.com/office/officeart/2005/8/layout/hierarchy1"/>
    <dgm:cxn modelId="{80DC42B7-83ED-4DE0-A7B8-B20DB65D5137}" type="presParOf" srcId="{BA28C464-3722-4990-A4E9-F88E4329CAC2}" destId="{4889D7F6-35FE-4DB7-8089-B2377255EB3F}" srcOrd="0" destOrd="0" presId="urn:microsoft.com/office/officeart/2005/8/layout/hierarchy1"/>
    <dgm:cxn modelId="{DFF61A96-79EB-43D2-BC34-992186374438}" type="presParOf" srcId="{4889D7F6-35FE-4DB7-8089-B2377255EB3F}" destId="{CE2DD3B2-298B-4503-A4CC-ECB9C0F32E08}" srcOrd="0" destOrd="0" presId="urn:microsoft.com/office/officeart/2005/8/layout/hierarchy1"/>
    <dgm:cxn modelId="{E1182A35-D8FF-400A-BDFD-E28725E05022}" type="presParOf" srcId="{4889D7F6-35FE-4DB7-8089-B2377255EB3F}" destId="{CC129626-6ACD-4922-B190-1A5B9E9F0C3B}" srcOrd="1" destOrd="0" presId="urn:microsoft.com/office/officeart/2005/8/layout/hierarchy1"/>
    <dgm:cxn modelId="{8025439A-133C-4281-A6AB-9F1BAE04D6F5}" type="presParOf" srcId="{BA28C464-3722-4990-A4E9-F88E4329CAC2}" destId="{2B8B44AC-57E5-42C3-9BD8-3604EE44F360}" srcOrd="1" destOrd="0" presId="urn:microsoft.com/office/officeart/2005/8/layout/hierarchy1"/>
    <dgm:cxn modelId="{2AB28257-573A-4295-8867-D7700FB0EAF3}" type="presParOf" srcId="{6CB67DE1-29BA-4D74-9BC6-F4D244F1E85E}" destId="{2C08DB35-5E00-4497-81CC-912A4423A37F}" srcOrd="4" destOrd="0" presId="urn:microsoft.com/office/officeart/2005/8/layout/hierarchy1"/>
    <dgm:cxn modelId="{838D3D33-8AD2-4EAD-B0CC-2A7B5C0AE7ED}" type="presParOf" srcId="{6CB67DE1-29BA-4D74-9BC6-F4D244F1E85E}" destId="{A4590781-71E3-427D-AC10-2F257AEC1D66}" srcOrd="5" destOrd="0" presId="urn:microsoft.com/office/officeart/2005/8/layout/hierarchy1"/>
    <dgm:cxn modelId="{E9CAD105-E544-46AF-B106-7FDB7190010B}" type="presParOf" srcId="{A4590781-71E3-427D-AC10-2F257AEC1D66}" destId="{6462998B-9304-492C-97E5-C25344F9D456}" srcOrd="0" destOrd="0" presId="urn:microsoft.com/office/officeart/2005/8/layout/hierarchy1"/>
    <dgm:cxn modelId="{9EE8FE59-7D09-415E-85FD-95F2D1B14198}" type="presParOf" srcId="{6462998B-9304-492C-97E5-C25344F9D456}" destId="{D6E164C9-7A55-4E7D-9403-24A0DC620D96}" srcOrd="0" destOrd="0" presId="urn:microsoft.com/office/officeart/2005/8/layout/hierarchy1"/>
    <dgm:cxn modelId="{036A5435-3757-4D8B-88CE-20C0CB1533F4}" type="presParOf" srcId="{6462998B-9304-492C-97E5-C25344F9D456}" destId="{96A5E35F-3C71-40EC-994D-0676FB967791}" srcOrd="1" destOrd="0" presId="urn:microsoft.com/office/officeart/2005/8/layout/hierarchy1"/>
    <dgm:cxn modelId="{FC72C289-D926-4F83-8F3B-C19781F5A1CF}" type="presParOf" srcId="{A4590781-71E3-427D-AC10-2F257AEC1D66}" destId="{52045F97-9743-4C53-9A8A-0BC52928ECAA}" srcOrd="1" destOrd="0" presId="urn:microsoft.com/office/officeart/2005/8/layout/hierarchy1"/>
    <dgm:cxn modelId="{F34FB738-5869-42A6-868F-FEFA36D51C10}" type="presParOf" srcId="{007C4EEA-6E59-4313-BC73-368BA1312E74}" destId="{A09A3791-FC1C-42D2-8CCF-D53EA1CCEDF0}" srcOrd="3" destOrd="0" presId="urn:microsoft.com/office/officeart/2005/8/layout/hierarchy1"/>
    <dgm:cxn modelId="{F581604D-BBF0-4F82-B2FF-6655FE7168DF}" type="presParOf" srcId="{A09A3791-FC1C-42D2-8CCF-D53EA1CCEDF0}" destId="{7D4D01C2-6821-4510-B273-DFD36E7E490B}" srcOrd="0" destOrd="0" presId="urn:microsoft.com/office/officeart/2005/8/layout/hierarchy1"/>
    <dgm:cxn modelId="{0B43C800-8F8D-4C32-8E2B-D810FC31501F}" type="presParOf" srcId="{7D4D01C2-6821-4510-B273-DFD36E7E490B}" destId="{BA1A01BA-7490-486E-AAE8-B43D8402F85E}" srcOrd="0" destOrd="0" presId="urn:microsoft.com/office/officeart/2005/8/layout/hierarchy1"/>
    <dgm:cxn modelId="{096E3CD4-48E2-4962-8449-3F2574E23848}" type="presParOf" srcId="{7D4D01C2-6821-4510-B273-DFD36E7E490B}" destId="{D8398492-211A-4DAC-8CBD-64E58B51360A}" srcOrd="1" destOrd="0" presId="urn:microsoft.com/office/officeart/2005/8/layout/hierarchy1"/>
    <dgm:cxn modelId="{2AD653A7-F239-475E-9708-6A5B75593799}" type="presParOf" srcId="{A09A3791-FC1C-42D2-8CCF-D53EA1CCEDF0}" destId="{677DF254-85FF-4248-B60C-654412719384}" srcOrd="1" destOrd="0" presId="urn:microsoft.com/office/officeart/2005/8/layout/hierarchy1"/>
    <dgm:cxn modelId="{90244C8B-7948-4D14-AD4F-E961EBCED054}" type="presParOf" srcId="{677DF254-85FF-4248-B60C-654412719384}" destId="{9CE000BA-4268-4C1E-B15E-55DEA82E81E2}" srcOrd="0" destOrd="0" presId="urn:microsoft.com/office/officeart/2005/8/layout/hierarchy1"/>
    <dgm:cxn modelId="{4F1B2F2F-E260-46C0-B7AE-8E07347D8DD1}" type="presParOf" srcId="{677DF254-85FF-4248-B60C-654412719384}" destId="{A5BE00A8-A916-45AF-BB23-8CA84D39B02E}" srcOrd="1" destOrd="0" presId="urn:microsoft.com/office/officeart/2005/8/layout/hierarchy1"/>
    <dgm:cxn modelId="{AABB7D4C-8295-49F6-8F27-0DDA7A793CDE}" type="presParOf" srcId="{A5BE00A8-A916-45AF-BB23-8CA84D39B02E}" destId="{F5165D01-1205-43B2-AB0C-8BCB6ECFA756}" srcOrd="0" destOrd="0" presId="urn:microsoft.com/office/officeart/2005/8/layout/hierarchy1"/>
    <dgm:cxn modelId="{0C27554C-FFA7-4A58-97A3-0E2D408765DC}" type="presParOf" srcId="{F5165D01-1205-43B2-AB0C-8BCB6ECFA756}" destId="{D56C7FB5-7631-4900-88CF-C90C8677C575}" srcOrd="0" destOrd="0" presId="urn:microsoft.com/office/officeart/2005/8/layout/hierarchy1"/>
    <dgm:cxn modelId="{B32CCEF5-2FB6-419E-BF4B-B4FB8A34489B}" type="presParOf" srcId="{F5165D01-1205-43B2-AB0C-8BCB6ECFA756}" destId="{220A0E12-EB28-4AA1-BD16-F3F3041B555D}" srcOrd="1" destOrd="0" presId="urn:microsoft.com/office/officeart/2005/8/layout/hierarchy1"/>
    <dgm:cxn modelId="{37583DD7-AD60-45C2-B99E-C3700FD26B95}" type="presParOf" srcId="{A5BE00A8-A916-45AF-BB23-8CA84D39B02E}" destId="{4D74F233-0DBE-4203-A936-BC04B96507DF}" srcOrd="1" destOrd="0" presId="urn:microsoft.com/office/officeart/2005/8/layout/hierarchy1"/>
    <dgm:cxn modelId="{270AD1B1-7DE0-4E31-BADF-13860E3346B8}" type="presParOf" srcId="{677DF254-85FF-4248-B60C-654412719384}" destId="{5EFDA8FA-3CA1-4C3A-97E1-6C4F75960D30}" srcOrd="2" destOrd="0" presId="urn:microsoft.com/office/officeart/2005/8/layout/hierarchy1"/>
    <dgm:cxn modelId="{DC039E18-ED5C-4333-B8F9-96F4CE739EA4}" type="presParOf" srcId="{677DF254-85FF-4248-B60C-654412719384}" destId="{AF520D49-6D56-48FE-8F1E-58B866E919A7}" srcOrd="3" destOrd="0" presId="urn:microsoft.com/office/officeart/2005/8/layout/hierarchy1"/>
    <dgm:cxn modelId="{BE48D76E-75E0-47AD-BD96-9F41C42AEE94}" type="presParOf" srcId="{AF520D49-6D56-48FE-8F1E-58B866E919A7}" destId="{1D6E255A-B116-4841-B3D6-323D75111F34}" srcOrd="0" destOrd="0" presId="urn:microsoft.com/office/officeart/2005/8/layout/hierarchy1"/>
    <dgm:cxn modelId="{7DA1C1C9-A430-42F7-AA62-E5F41BC370A8}" type="presParOf" srcId="{1D6E255A-B116-4841-B3D6-323D75111F34}" destId="{F30AE44A-FB6C-49DB-A03E-0F5676B09508}" srcOrd="0" destOrd="0" presId="urn:microsoft.com/office/officeart/2005/8/layout/hierarchy1"/>
    <dgm:cxn modelId="{60283710-1E61-4BB1-8201-9EED2A378338}" type="presParOf" srcId="{1D6E255A-B116-4841-B3D6-323D75111F34}" destId="{E741646A-E430-4E3D-A9F5-C23D7FAFC66E}" srcOrd="1" destOrd="0" presId="urn:microsoft.com/office/officeart/2005/8/layout/hierarchy1"/>
    <dgm:cxn modelId="{1579DEEF-E0C9-42E5-B04A-7A060E8FB06A}" type="presParOf" srcId="{AF520D49-6D56-48FE-8F1E-58B866E919A7}" destId="{53D6871E-DBFF-4CE4-9862-0F8AE224F779}" srcOrd="1" destOrd="0" presId="urn:microsoft.com/office/officeart/2005/8/layout/hierarchy1"/>
    <dgm:cxn modelId="{846A9A12-1EFB-4A9D-BA51-42C8AAD1B830}" type="presParOf" srcId="{007C4EEA-6E59-4313-BC73-368BA1312E74}" destId="{213BA625-DADA-4B8D-B14F-38D343E1CBD5}" srcOrd="4" destOrd="0" presId="urn:microsoft.com/office/officeart/2005/8/layout/hierarchy1"/>
    <dgm:cxn modelId="{23653B4D-85F6-4A5E-B570-2F9CFED9A5A1}" type="presParOf" srcId="{213BA625-DADA-4B8D-B14F-38D343E1CBD5}" destId="{1BCE0044-8CD3-4B4C-9C54-3E8DA8891757}" srcOrd="0" destOrd="0" presId="urn:microsoft.com/office/officeart/2005/8/layout/hierarchy1"/>
    <dgm:cxn modelId="{60B25A21-737F-4E6E-AD6C-05642846E390}" type="presParOf" srcId="{1BCE0044-8CD3-4B4C-9C54-3E8DA8891757}" destId="{69270178-4BBD-4F06-B5B4-A7FD723CC90C}" srcOrd="0" destOrd="0" presId="urn:microsoft.com/office/officeart/2005/8/layout/hierarchy1"/>
    <dgm:cxn modelId="{628AECFE-6FD7-41F9-BEE0-7998B1C952AB}" type="presParOf" srcId="{1BCE0044-8CD3-4B4C-9C54-3E8DA8891757}" destId="{70B935E0-0762-4AA2-AAFA-83AB19AE0767}" srcOrd="1" destOrd="0" presId="urn:microsoft.com/office/officeart/2005/8/layout/hierarchy1"/>
    <dgm:cxn modelId="{71F97325-AB2E-4909-87DC-C36034D1C417}" type="presParOf" srcId="{213BA625-DADA-4B8D-B14F-38D343E1CBD5}" destId="{E722F8EF-935A-4C95-812C-9D446FCBA2F8}" srcOrd="1" destOrd="0" presId="urn:microsoft.com/office/officeart/2005/8/layout/hierarchy1"/>
    <dgm:cxn modelId="{E21F7EBB-9611-40C9-8415-C61D91C427F5}" type="presParOf" srcId="{E722F8EF-935A-4C95-812C-9D446FCBA2F8}" destId="{CFD35C52-C864-4F98-888F-00DD5A7C294E}" srcOrd="0" destOrd="0" presId="urn:microsoft.com/office/officeart/2005/8/layout/hierarchy1"/>
    <dgm:cxn modelId="{46D1590A-62C4-42CF-BC16-27B7815CDA70}" type="presParOf" srcId="{E722F8EF-935A-4C95-812C-9D446FCBA2F8}" destId="{3891B3A5-AE5F-4847-B474-0D3215AA66A2}" srcOrd="1" destOrd="0" presId="urn:microsoft.com/office/officeart/2005/8/layout/hierarchy1"/>
    <dgm:cxn modelId="{6AA5283D-6DC1-4C62-830B-9FA4B0E492CC}" type="presParOf" srcId="{3891B3A5-AE5F-4847-B474-0D3215AA66A2}" destId="{D5C284B6-1353-4EAA-8861-46724319C2DE}" srcOrd="0" destOrd="0" presId="urn:microsoft.com/office/officeart/2005/8/layout/hierarchy1"/>
    <dgm:cxn modelId="{9D6CE789-5D55-4AD8-95B6-7735D811DC23}" type="presParOf" srcId="{D5C284B6-1353-4EAA-8861-46724319C2DE}" destId="{FA58CFE0-3503-4CF9-BFFC-06C92FC16513}" srcOrd="0" destOrd="0" presId="urn:microsoft.com/office/officeart/2005/8/layout/hierarchy1"/>
    <dgm:cxn modelId="{06FEC45A-F6AE-4177-9320-30D5B76618FC}" type="presParOf" srcId="{D5C284B6-1353-4EAA-8861-46724319C2DE}" destId="{930AC29F-1ABB-49A0-A441-D488181F1C41}" srcOrd="1" destOrd="0" presId="urn:microsoft.com/office/officeart/2005/8/layout/hierarchy1"/>
    <dgm:cxn modelId="{1E9C8EFC-065F-49DB-8C83-F4E8EDB99D15}" type="presParOf" srcId="{3891B3A5-AE5F-4847-B474-0D3215AA66A2}" destId="{1E2AE47C-2FF0-4512-8F7A-11195E8BE6DE}" srcOrd="1" destOrd="0" presId="urn:microsoft.com/office/officeart/2005/8/layout/hierarchy1"/>
    <dgm:cxn modelId="{DEA1F617-134E-499D-8798-AEB253F55AC9}" type="presParOf" srcId="{E722F8EF-935A-4C95-812C-9D446FCBA2F8}" destId="{4F66EEE3-BC1E-442D-851B-B57CF8CF263B}" srcOrd="2" destOrd="0" presId="urn:microsoft.com/office/officeart/2005/8/layout/hierarchy1"/>
    <dgm:cxn modelId="{21785622-719E-4D46-9A63-3B5A6F478E91}" type="presParOf" srcId="{E722F8EF-935A-4C95-812C-9D446FCBA2F8}" destId="{CC851119-A4B0-46FC-A93F-18CB21A21FC4}" srcOrd="3" destOrd="0" presId="urn:microsoft.com/office/officeart/2005/8/layout/hierarchy1"/>
    <dgm:cxn modelId="{330B6F56-0D77-4F46-BEF6-97CEDBE0C797}" type="presParOf" srcId="{CC851119-A4B0-46FC-A93F-18CB21A21FC4}" destId="{864CA633-F036-47A5-AF49-8CF9FF317961}" srcOrd="0" destOrd="0" presId="urn:microsoft.com/office/officeart/2005/8/layout/hierarchy1"/>
    <dgm:cxn modelId="{82908D95-C594-4995-B693-04EDD83BCF93}" type="presParOf" srcId="{864CA633-F036-47A5-AF49-8CF9FF317961}" destId="{A08453E1-C830-4472-9092-355196266104}" srcOrd="0" destOrd="0" presId="urn:microsoft.com/office/officeart/2005/8/layout/hierarchy1"/>
    <dgm:cxn modelId="{2129700A-C767-4694-909F-A29962685E2D}" type="presParOf" srcId="{864CA633-F036-47A5-AF49-8CF9FF317961}" destId="{18508158-C92F-4D57-90F9-FCD34D391E79}" srcOrd="1" destOrd="0" presId="urn:microsoft.com/office/officeart/2005/8/layout/hierarchy1"/>
    <dgm:cxn modelId="{6D9694D9-365E-43B5-AEF2-CF2270E11376}" type="presParOf" srcId="{CC851119-A4B0-46FC-A93F-18CB21A21FC4}" destId="{3EC92A5D-66EF-47D5-B866-0EA4741F477D}" srcOrd="1" destOrd="0" presId="urn:microsoft.com/office/officeart/2005/8/layout/hierarchy1"/>
    <dgm:cxn modelId="{B54C0EBA-40DF-4C55-8FDC-C45EFCDD79D0}" type="presParOf" srcId="{007C4EEA-6E59-4313-BC73-368BA1312E74}" destId="{162FE246-1BC5-4DBE-B472-3B3523465FFA}" srcOrd="5" destOrd="0" presId="urn:microsoft.com/office/officeart/2005/8/layout/hierarchy1"/>
    <dgm:cxn modelId="{31642EDB-0419-4B71-85A0-A55FE810FEF1}" type="presParOf" srcId="{162FE246-1BC5-4DBE-B472-3B3523465FFA}" destId="{8CFD87B5-47E2-4766-B152-DBB267F76B91}" srcOrd="0" destOrd="0" presId="urn:microsoft.com/office/officeart/2005/8/layout/hierarchy1"/>
    <dgm:cxn modelId="{D07C6BF4-DB73-4117-BA92-AE37EF0CFB3B}" type="presParOf" srcId="{8CFD87B5-47E2-4766-B152-DBB267F76B91}" destId="{1F6C1232-6C74-44B3-8A6A-44AA4E81C5BA}" srcOrd="0" destOrd="0" presId="urn:microsoft.com/office/officeart/2005/8/layout/hierarchy1"/>
    <dgm:cxn modelId="{AFF67063-97DF-452E-A4FA-652CF2752B16}" type="presParOf" srcId="{8CFD87B5-47E2-4766-B152-DBB267F76B91}" destId="{B5ED61E9-958D-4795-8EDD-F61FCA0323A9}" srcOrd="1" destOrd="0" presId="urn:microsoft.com/office/officeart/2005/8/layout/hierarchy1"/>
    <dgm:cxn modelId="{8F1555A4-86A5-4C6F-B3B2-C2A1FD398027}" type="presParOf" srcId="{162FE246-1BC5-4DBE-B472-3B3523465FFA}" destId="{0C95EE3E-CE01-4EA6-A3B9-E78AB2A985A2}" srcOrd="1" destOrd="0" presId="urn:microsoft.com/office/officeart/2005/8/layout/hierarchy1"/>
    <dgm:cxn modelId="{BE52454E-83DD-4316-A0F1-2679431DE9E5}" type="presParOf" srcId="{0C95EE3E-CE01-4EA6-A3B9-E78AB2A985A2}" destId="{A76C343F-8E08-491B-8D86-8AD092BB5C06}" srcOrd="0" destOrd="0" presId="urn:microsoft.com/office/officeart/2005/8/layout/hierarchy1"/>
    <dgm:cxn modelId="{BE7FDAA1-7DB3-4B8D-8D55-B37A248F6E1C}" type="presParOf" srcId="{0C95EE3E-CE01-4EA6-A3B9-E78AB2A985A2}" destId="{A788C471-86D6-4CE5-8776-9494DFBCC047}" srcOrd="1" destOrd="0" presId="urn:microsoft.com/office/officeart/2005/8/layout/hierarchy1"/>
    <dgm:cxn modelId="{988FE497-2160-4222-91E6-F4ADC73FA2DF}" type="presParOf" srcId="{A788C471-86D6-4CE5-8776-9494DFBCC047}" destId="{9F7A4891-E6C8-4C14-B099-63E6A9515B43}" srcOrd="0" destOrd="0" presId="urn:microsoft.com/office/officeart/2005/8/layout/hierarchy1"/>
    <dgm:cxn modelId="{20CCFA0B-0F9C-45BA-A1E0-D554DB017C9D}" type="presParOf" srcId="{9F7A4891-E6C8-4C14-B099-63E6A9515B43}" destId="{65C8FD95-30CD-4547-BF4C-F1901B815386}" srcOrd="0" destOrd="0" presId="urn:microsoft.com/office/officeart/2005/8/layout/hierarchy1"/>
    <dgm:cxn modelId="{4E22DB7C-F757-439C-8F22-37BD91B74DB9}" type="presParOf" srcId="{9F7A4891-E6C8-4C14-B099-63E6A9515B43}" destId="{8D86F684-F1BB-4534-994C-719610B0D902}" srcOrd="1" destOrd="0" presId="urn:microsoft.com/office/officeart/2005/8/layout/hierarchy1"/>
    <dgm:cxn modelId="{33BFB4B1-D406-448F-BFA2-C46928E394BF}" type="presParOf" srcId="{A788C471-86D6-4CE5-8776-9494DFBCC047}" destId="{A50391E7-5718-413D-AD22-DF7B762C6E0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BADE66-461D-4A14-9190-B8E1F05F37D0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4E776F4-A918-4008-BFBC-825FAF7979C4}">
      <dgm:prSet phldrT="[文本]"/>
      <dgm:spPr/>
      <dgm:t>
        <a:bodyPr/>
        <a:lstStyle/>
        <a:p>
          <a:r>
            <a:rPr lang="zh-CN" altLang="en-US" dirty="0" smtClean="0"/>
            <a:t>配送范围及价格管理</a:t>
          </a:r>
          <a:endParaRPr lang="zh-CN" altLang="en-US" dirty="0"/>
        </a:p>
      </dgm:t>
    </dgm:pt>
    <dgm:pt modelId="{2E3E006E-CD86-4CA0-B98F-D52AF41EDCB8}" type="parTrans" cxnId="{1C72A1D8-6F33-485C-92A2-EA50FBF6A470}">
      <dgm:prSet/>
      <dgm:spPr/>
      <dgm:t>
        <a:bodyPr/>
        <a:lstStyle/>
        <a:p>
          <a:endParaRPr lang="zh-CN" altLang="en-US"/>
        </a:p>
      </dgm:t>
    </dgm:pt>
    <dgm:pt modelId="{17DC6A74-F7F5-4A39-886C-F1CB6A2EE5C8}" type="sibTrans" cxnId="{1C72A1D8-6F33-485C-92A2-EA50FBF6A470}">
      <dgm:prSet/>
      <dgm:spPr/>
      <dgm:t>
        <a:bodyPr/>
        <a:lstStyle/>
        <a:p>
          <a:endParaRPr lang="zh-CN" altLang="en-US"/>
        </a:p>
      </dgm:t>
    </dgm:pt>
    <dgm:pt modelId="{26940F4D-43E3-4A41-B169-24022BD3E285}">
      <dgm:prSet phldrT="[文本]" custT="1"/>
      <dgm:spPr/>
      <dgm:t>
        <a:bodyPr/>
        <a:lstStyle/>
        <a:p>
          <a:r>
            <a:rPr lang="zh-CN" altLang="en-US" sz="1000" dirty="0" smtClean="0"/>
            <a:t>新</a:t>
          </a:r>
          <a:endParaRPr lang="en-US" altLang="zh-CN" sz="1000" dirty="0" smtClean="0"/>
        </a:p>
        <a:p>
          <a:r>
            <a:rPr lang="zh-CN" altLang="en-US" sz="1000" dirty="0" smtClean="0"/>
            <a:t>增</a:t>
          </a:r>
          <a:endParaRPr lang="en-US" altLang="zh-CN" sz="1000" dirty="0" smtClean="0"/>
        </a:p>
        <a:p>
          <a:r>
            <a:rPr lang="zh-CN" altLang="en-US" sz="1000" dirty="0" smtClean="0"/>
            <a:t>配</a:t>
          </a:r>
          <a:endParaRPr lang="en-US" altLang="zh-CN" sz="1000" dirty="0" smtClean="0"/>
        </a:p>
        <a:p>
          <a:r>
            <a:rPr lang="zh-CN" altLang="en-US" sz="1000" dirty="0" smtClean="0"/>
            <a:t>送</a:t>
          </a:r>
          <a:endParaRPr lang="en-US" altLang="zh-CN" sz="1000" dirty="0" smtClean="0"/>
        </a:p>
        <a:p>
          <a:r>
            <a:rPr lang="zh-CN" altLang="en-US" sz="1000" dirty="0" smtClean="0"/>
            <a:t>范</a:t>
          </a:r>
          <a:endParaRPr lang="en-US" altLang="zh-CN" sz="1000" dirty="0" smtClean="0"/>
        </a:p>
        <a:p>
          <a:r>
            <a:rPr lang="zh-CN" altLang="en-US" sz="1000" dirty="0" smtClean="0"/>
            <a:t>围</a:t>
          </a:r>
          <a:endParaRPr lang="en-US" altLang="zh-CN" sz="1000" dirty="0" smtClean="0"/>
        </a:p>
        <a:p>
          <a:r>
            <a:rPr lang="zh-CN" altLang="en-US" sz="1000" dirty="0" smtClean="0"/>
            <a:t>及</a:t>
          </a:r>
          <a:endParaRPr lang="en-US" altLang="zh-CN" sz="1000" dirty="0" smtClean="0"/>
        </a:p>
        <a:p>
          <a:r>
            <a:rPr lang="zh-CN" altLang="en-US" sz="1000" dirty="0" smtClean="0"/>
            <a:t>价</a:t>
          </a:r>
          <a:endParaRPr lang="en-US" altLang="zh-CN" sz="1000" dirty="0" smtClean="0"/>
        </a:p>
        <a:p>
          <a:r>
            <a:rPr lang="zh-CN" altLang="en-US" sz="1000" dirty="0" smtClean="0"/>
            <a:t>格</a:t>
          </a:r>
          <a:endParaRPr lang="zh-CN" altLang="en-US" sz="1000" dirty="0"/>
        </a:p>
      </dgm:t>
    </dgm:pt>
    <dgm:pt modelId="{FA219AB8-379C-48A1-A2DA-E241427F4F7C}" type="parTrans" cxnId="{70AA47A5-DCAE-45FA-89E9-9A93D0A394B7}">
      <dgm:prSet/>
      <dgm:spPr/>
      <dgm:t>
        <a:bodyPr/>
        <a:lstStyle/>
        <a:p>
          <a:endParaRPr lang="zh-CN" altLang="en-US"/>
        </a:p>
      </dgm:t>
    </dgm:pt>
    <dgm:pt modelId="{55D07829-3036-4F97-8513-EBC7AF5AB5FC}" type="sibTrans" cxnId="{70AA47A5-DCAE-45FA-89E9-9A93D0A394B7}">
      <dgm:prSet/>
      <dgm:spPr/>
      <dgm:t>
        <a:bodyPr/>
        <a:lstStyle/>
        <a:p>
          <a:endParaRPr lang="zh-CN" altLang="en-US"/>
        </a:p>
      </dgm:t>
    </dgm:pt>
    <dgm:pt modelId="{3B975FFF-CC0C-4BAD-AC0A-D3ABDD02C545}">
      <dgm:prSet phldrT="[文本]" custT="1"/>
      <dgm:spPr/>
      <dgm:t>
        <a:bodyPr/>
        <a:lstStyle/>
        <a:p>
          <a:r>
            <a:rPr lang="zh-CN" altLang="en-US" sz="1000" dirty="0" smtClean="0"/>
            <a:t>卸</a:t>
          </a:r>
          <a:endParaRPr lang="en-US" altLang="zh-CN" sz="1000" dirty="0" smtClean="0"/>
        </a:p>
        <a:p>
          <a:r>
            <a:rPr lang="zh-CN" altLang="en-US" sz="1000" dirty="0" smtClean="0"/>
            <a:t>货</a:t>
          </a:r>
          <a:endParaRPr lang="en-US" altLang="zh-CN" sz="1000" dirty="0" smtClean="0"/>
        </a:p>
        <a:p>
          <a:r>
            <a:rPr lang="zh-CN" altLang="en-US" sz="1000" dirty="0" smtClean="0"/>
            <a:t>管</a:t>
          </a:r>
          <a:endParaRPr lang="en-US" altLang="zh-CN" sz="1000" dirty="0" smtClean="0"/>
        </a:p>
        <a:p>
          <a:r>
            <a:rPr lang="zh-CN" altLang="en-US" sz="1000" dirty="0" smtClean="0"/>
            <a:t>理</a:t>
          </a:r>
          <a:endParaRPr lang="zh-CN" altLang="en-US" sz="1000" dirty="0"/>
        </a:p>
      </dgm:t>
    </dgm:pt>
    <dgm:pt modelId="{CBE5DB08-D796-4A32-9BA5-AA163C710057}" type="parTrans" cxnId="{B6D21BAD-8312-4A10-88CC-A4D3DD7CA41B}">
      <dgm:prSet/>
      <dgm:spPr/>
      <dgm:t>
        <a:bodyPr/>
        <a:lstStyle/>
        <a:p>
          <a:endParaRPr lang="zh-CN" altLang="en-US"/>
        </a:p>
      </dgm:t>
    </dgm:pt>
    <dgm:pt modelId="{C0036560-9AEB-480C-B27F-D141ACD41B51}" type="sibTrans" cxnId="{B6D21BAD-8312-4A10-88CC-A4D3DD7CA41B}">
      <dgm:prSet/>
      <dgm:spPr/>
      <dgm:t>
        <a:bodyPr/>
        <a:lstStyle/>
        <a:p>
          <a:endParaRPr lang="zh-CN" altLang="en-US"/>
        </a:p>
      </dgm:t>
    </dgm:pt>
    <dgm:pt modelId="{B5FA3E16-8CC7-4FFB-8D0D-78BF5B8A96E1}">
      <dgm:prSet phldrT="[文本]" custT="1"/>
      <dgm:spPr/>
      <dgm:t>
        <a:bodyPr/>
        <a:lstStyle/>
        <a:p>
          <a:r>
            <a:rPr lang="zh-CN" altLang="en-US" sz="1000" dirty="0" smtClean="0"/>
            <a:t>生</a:t>
          </a:r>
          <a:endParaRPr lang="en-US" altLang="zh-CN" sz="1000" dirty="0" smtClean="0"/>
        </a:p>
        <a:p>
          <a:r>
            <a:rPr lang="zh-CN" altLang="en-US" sz="1000" dirty="0" smtClean="0"/>
            <a:t>成</a:t>
          </a:r>
          <a:endParaRPr lang="en-US" altLang="zh-CN" sz="1000" dirty="0" smtClean="0"/>
        </a:p>
        <a:p>
          <a:r>
            <a:rPr lang="zh-CN" altLang="en-US" sz="1000" dirty="0" smtClean="0"/>
            <a:t>列</a:t>
          </a:r>
          <a:endParaRPr lang="en-US" altLang="zh-CN" sz="1000" dirty="0" smtClean="0"/>
        </a:p>
        <a:p>
          <a:r>
            <a:rPr lang="zh-CN" altLang="en-US" sz="1000" dirty="0" smtClean="0"/>
            <a:t>表</a:t>
          </a:r>
          <a:endParaRPr lang="zh-CN" altLang="en-US" sz="1000" dirty="0"/>
        </a:p>
      </dgm:t>
    </dgm:pt>
    <dgm:pt modelId="{DA563C78-7A9E-43E2-8CD0-7C4B42463C05}" type="parTrans" cxnId="{830A9D54-ACF2-4076-9C03-8BEA5F16D238}">
      <dgm:prSet/>
      <dgm:spPr/>
      <dgm:t>
        <a:bodyPr/>
        <a:lstStyle/>
        <a:p>
          <a:endParaRPr lang="zh-CN" altLang="en-US"/>
        </a:p>
      </dgm:t>
    </dgm:pt>
    <dgm:pt modelId="{6028AD7D-0E75-4F2A-91B6-48E4322190F1}" type="sibTrans" cxnId="{830A9D54-ACF2-4076-9C03-8BEA5F16D238}">
      <dgm:prSet/>
      <dgm:spPr/>
      <dgm:t>
        <a:bodyPr/>
        <a:lstStyle/>
        <a:p>
          <a:endParaRPr lang="zh-CN" altLang="en-US"/>
        </a:p>
      </dgm:t>
    </dgm:pt>
    <dgm:pt modelId="{0DD62D9B-871B-4B10-87C5-EBBB4987273F}">
      <dgm:prSet phldrT="[文本]"/>
      <dgm:spPr/>
      <dgm:t>
        <a:bodyPr/>
        <a:lstStyle/>
        <a:p>
          <a:r>
            <a:rPr lang="zh-CN" altLang="en-US" dirty="0" smtClean="0"/>
            <a:t>货物管理</a:t>
          </a:r>
          <a:endParaRPr lang="zh-CN" altLang="en-US" dirty="0"/>
        </a:p>
      </dgm:t>
    </dgm:pt>
    <dgm:pt modelId="{9CCFD319-4420-4A1D-BD37-2F89BCA851D2}" type="parTrans" cxnId="{AC4DAA9D-783E-4C0B-ACE0-A2996DB1C165}">
      <dgm:prSet/>
      <dgm:spPr/>
      <dgm:t>
        <a:bodyPr/>
        <a:lstStyle/>
        <a:p>
          <a:endParaRPr lang="zh-CN" altLang="en-US"/>
        </a:p>
      </dgm:t>
    </dgm:pt>
    <dgm:pt modelId="{F261A1A2-2669-42BB-95B3-C4AF980DE0FD}" type="sibTrans" cxnId="{AC4DAA9D-783E-4C0B-ACE0-A2996DB1C165}">
      <dgm:prSet/>
      <dgm:spPr/>
      <dgm:t>
        <a:bodyPr/>
        <a:lstStyle/>
        <a:p>
          <a:endParaRPr lang="zh-CN" altLang="en-US"/>
        </a:p>
      </dgm:t>
    </dgm:pt>
    <dgm:pt modelId="{F2B792E1-C897-451C-91C4-175DA2070665}">
      <dgm:prSet phldrT="[文本]" custT="1"/>
      <dgm:spPr/>
      <dgm:t>
        <a:bodyPr/>
        <a:lstStyle/>
        <a:p>
          <a:r>
            <a:rPr lang="zh-CN" altLang="en-US" sz="1000" dirty="0" smtClean="0"/>
            <a:t>派</a:t>
          </a:r>
          <a:endParaRPr lang="en-US" altLang="zh-CN" sz="1000" dirty="0" smtClean="0"/>
        </a:p>
        <a:p>
          <a:r>
            <a:rPr lang="zh-CN" altLang="en-US" sz="1000" dirty="0" smtClean="0"/>
            <a:t>件</a:t>
          </a:r>
          <a:endParaRPr lang="zh-CN" altLang="en-US" sz="1000" dirty="0"/>
        </a:p>
      </dgm:t>
    </dgm:pt>
    <dgm:pt modelId="{818F8E9A-B93F-4FF7-ABE5-2BABB571A7DF}" type="parTrans" cxnId="{A718D721-767B-4165-96F6-BDE65665AE4F}">
      <dgm:prSet/>
      <dgm:spPr/>
      <dgm:t>
        <a:bodyPr/>
        <a:lstStyle/>
        <a:p>
          <a:endParaRPr lang="zh-CN" altLang="en-US"/>
        </a:p>
      </dgm:t>
    </dgm:pt>
    <dgm:pt modelId="{BF410CD0-B016-4922-96FF-CEA6C14A0FDA}" type="sibTrans" cxnId="{A718D721-767B-4165-96F6-BDE65665AE4F}">
      <dgm:prSet/>
      <dgm:spPr/>
      <dgm:t>
        <a:bodyPr/>
        <a:lstStyle/>
        <a:p>
          <a:endParaRPr lang="zh-CN" altLang="en-US"/>
        </a:p>
      </dgm:t>
    </dgm:pt>
    <dgm:pt modelId="{ACA81938-E5F3-4DBA-A25E-E452F1BA1081}">
      <dgm:prSet phldrT="[文本]"/>
      <dgm:spPr/>
      <dgm:t>
        <a:bodyPr/>
        <a:lstStyle/>
        <a:p>
          <a:r>
            <a:rPr lang="zh-CN" altLang="en-US" dirty="0" smtClean="0"/>
            <a:t>车辆管理</a:t>
          </a:r>
          <a:endParaRPr lang="zh-CN" altLang="en-US" dirty="0"/>
        </a:p>
      </dgm:t>
    </dgm:pt>
    <dgm:pt modelId="{6B9F4D0E-EFE1-4833-AC13-6A25D97DE82C}" type="parTrans" cxnId="{C002E613-4D8A-40EE-9A6A-D93DBD719940}">
      <dgm:prSet/>
      <dgm:spPr/>
      <dgm:t>
        <a:bodyPr/>
        <a:lstStyle/>
        <a:p>
          <a:endParaRPr lang="zh-CN" altLang="en-US"/>
        </a:p>
      </dgm:t>
    </dgm:pt>
    <dgm:pt modelId="{404A356E-B422-4B09-A4C1-74EF0E8359B8}" type="sibTrans" cxnId="{C002E613-4D8A-40EE-9A6A-D93DBD719940}">
      <dgm:prSet/>
      <dgm:spPr/>
      <dgm:t>
        <a:bodyPr/>
        <a:lstStyle/>
        <a:p>
          <a:endParaRPr lang="zh-CN" altLang="en-US"/>
        </a:p>
      </dgm:t>
    </dgm:pt>
    <dgm:pt modelId="{975921F0-E837-444A-88FF-D0FF8C3F6CB2}">
      <dgm:prSet phldrT="[文本]" custT="1"/>
      <dgm:spPr/>
      <dgm:t>
        <a:bodyPr/>
        <a:lstStyle/>
        <a:p>
          <a:r>
            <a:rPr lang="zh-CN" altLang="en-US" sz="1000" dirty="0" smtClean="0"/>
            <a:t>车</a:t>
          </a:r>
          <a:endParaRPr lang="en-US" altLang="zh-CN" sz="1000" dirty="0" smtClean="0"/>
        </a:p>
        <a:p>
          <a:r>
            <a:rPr lang="zh-CN" altLang="en-US" sz="1000" dirty="0" smtClean="0"/>
            <a:t>辆</a:t>
          </a:r>
          <a:endParaRPr lang="en-US" altLang="zh-CN" sz="1000" dirty="0" smtClean="0"/>
        </a:p>
        <a:p>
          <a:r>
            <a:rPr lang="zh-CN" altLang="en-US" sz="1000" dirty="0" smtClean="0"/>
            <a:t>列</a:t>
          </a:r>
          <a:endParaRPr lang="en-US" altLang="zh-CN" sz="1000" dirty="0" smtClean="0"/>
        </a:p>
        <a:p>
          <a:r>
            <a:rPr lang="zh-CN" altLang="en-US" sz="1000" dirty="0" smtClean="0"/>
            <a:t>表</a:t>
          </a:r>
          <a:endParaRPr lang="zh-CN" altLang="en-US" sz="1000" dirty="0"/>
        </a:p>
      </dgm:t>
    </dgm:pt>
    <dgm:pt modelId="{9C811C25-4468-4276-BABE-0565B3C844FE}" type="parTrans" cxnId="{9658758A-F3DF-43BC-A34E-5AAFF2D6CC35}">
      <dgm:prSet/>
      <dgm:spPr/>
      <dgm:t>
        <a:bodyPr/>
        <a:lstStyle/>
        <a:p>
          <a:endParaRPr lang="zh-CN" altLang="en-US"/>
        </a:p>
      </dgm:t>
    </dgm:pt>
    <dgm:pt modelId="{674C5EFE-1E0E-48A6-B838-65701A39691D}" type="sibTrans" cxnId="{9658758A-F3DF-43BC-A34E-5AAFF2D6CC35}">
      <dgm:prSet/>
      <dgm:spPr/>
      <dgm:t>
        <a:bodyPr/>
        <a:lstStyle/>
        <a:p>
          <a:endParaRPr lang="zh-CN" altLang="en-US"/>
        </a:p>
      </dgm:t>
    </dgm:pt>
    <dgm:pt modelId="{90C46A9B-0C6E-4692-BF72-4A7767776490}">
      <dgm:prSet phldrT="[文本]"/>
      <dgm:spPr/>
      <dgm:t>
        <a:bodyPr/>
        <a:lstStyle/>
        <a:p>
          <a:r>
            <a:rPr lang="zh-CN" altLang="en-US" dirty="0" smtClean="0"/>
            <a:t>订单管理</a:t>
          </a:r>
          <a:endParaRPr lang="zh-CN" altLang="en-US" dirty="0"/>
        </a:p>
      </dgm:t>
    </dgm:pt>
    <dgm:pt modelId="{49340907-4B50-4820-9837-A99E049EE5F6}" type="parTrans" cxnId="{693108F2-3CDC-47D2-B1CC-A0ADD5E366C4}">
      <dgm:prSet/>
      <dgm:spPr/>
      <dgm:t>
        <a:bodyPr/>
        <a:lstStyle/>
        <a:p>
          <a:endParaRPr lang="zh-CN" altLang="en-US"/>
        </a:p>
      </dgm:t>
    </dgm:pt>
    <dgm:pt modelId="{AF9C5AD6-273F-4B0A-8964-6433738AFF7C}" type="sibTrans" cxnId="{693108F2-3CDC-47D2-B1CC-A0ADD5E366C4}">
      <dgm:prSet/>
      <dgm:spPr/>
      <dgm:t>
        <a:bodyPr/>
        <a:lstStyle/>
        <a:p>
          <a:endParaRPr lang="zh-CN" altLang="en-US"/>
        </a:p>
      </dgm:t>
    </dgm:pt>
    <dgm:pt modelId="{CBD11BF8-6341-4ADB-893C-5CD0E8348CA4}">
      <dgm:prSet phldrT="[文本]"/>
      <dgm:spPr/>
      <dgm:t>
        <a:bodyPr/>
        <a:lstStyle/>
        <a:p>
          <a:r>
            <a:rPr lang="zh-CN" altLang="en-US" dirty="0" smtClean="0"/>
            <a:t>报表管理</a:t>
          </a:r>
          <a:endParaRPr lang="zh-CN" altLang="en-US" dirty="0"/>
        </a:p>
      </dgm:t>
    </dgm:pt>
    <dgm:pt modelId="{CC51B8DA-C734-4390-8763-212F5D2AEAD0}" type="parTrans" cxnId="{02C2FC76-3487-4CE3-AECE-869C4A38129A}">
      <dgm:prSet/>
      <dgm:spPr/>
      <dgm:t>
        <a:bodyPr/>
        <a:lstStyle/>
        <a:p>
          <a:endParaRPr lang="zh-CN" altLang="en-US"/>
        </a:p>
      </dgm:t>
    </dgm:pt>
    <dgm:pt modelId="{BBFC3D79-0D4D-4CF8-9170-D8E3CAF7FF74}" type="sibTrans" cxnId="{02C2FC76-3487-4CE3-AECE-869C4A38129A}">
      <dgm:prSet/>
      <dgm:spPr/>
      <dgm:t>
        <a:bodyPr/>
        <a:lstStyle/>
        <a:p>
          <a:endParaRPr lang="zh-CN" altLang="en-US"/>
        </a:p>
      </dgm:t>
    </dgm:pt>
    <dgm:pt modelId="{E4B99D4B-6208-42B0-AC7D-DBF91E912FE5}">
      <dgm:prSet phldrT="[文本]" custT="1"/>
      <dgm:spPr/>
      <dgm:t>
        <a:bodyPr/>
        <a:lstStyle/>
        <a:p>
          <a:r>
            <a:rPr lang="zh-CN" altLang="en-US" sz="1000" dirty="0" smtClean="0"/>
            <a:t>员</a:t>
          </a:r>
          <a:endParaRPr lang="en-US" altLang="zh-CN" sz="1000" dirty="0" smtClean="0"/>
        </a:p>
        <a:p>
          <a:r>
            <a:rPr lang="zh-CN" altLang="en-US" sz="1000" dirty="0" smtClean="0"/>
            <a:t>工</a:t>
          </a:r>
          <a:endParaRPr lang="en-US" altLang="zh-CN" sz="1000" dirty="0" smtClean="0"/>
        </a:p>
        <a:p>
          <a:r>
            <a:rPr lang="zh-CN" altLang="en-US" sz="1000" dirty="0" smtClean="0"/>
            <a:t>信</a:t>
          </a:r>
          <a:endParaRPr lang="en-US" altLang="zh-CN" sz="1000" dirty="0" smtClean="0"/>
        </a:p>
        <a:p>
          <a:r>
            <a:rPr lang="zh-CN" altLang="en-US" sz="1000" dirty="0" smtClean="0"/>
            <a:t>息</a:t>
          </a:r>
          <a:endParaRPr lang="en-US" altLang="zh-CN" sz="1000" dirty="0" smtClean="0"/>
        </a:p>
        <a:p>
          <a:r>
            <a:rPr lang="zh-CN" altLang="en-US" sz="1000" dirty="0" smtClean="0"/>
            <a:t>列</a:t>
          </a:r>
          <a:endParaRPr lang="en-US" altLang="zh-CN" sz="1000" dirty="0" smtClean="0"/>
        </a:p>
        <a:p>
          <a:r>
            <a:rPr lang="zh-CN" altLang="en-US" sz="1000" dirty="0" smtClean="0"/>
            <a:t>表</a:t>
          </a:r>
          <a:endParaRPr lang="zh-CN" altLang="en-US" sz="1000" dirty="0"/>
        </a:p>
      </dgm:t>
    </dgm:pt>
    <dgm:pt modelId="{A7FAAFF6-B367-4C09-8E3D-2FFE27FCE4F8}" type="parTrans" cxnId="{1A028765-22F6-4523-B994-7AE336E742CD}">
      <dgm:prSet/>
      <dgm:spPr/>
      <dgm:t>
        <a:bodyPr/>
        <a:lstStyle/>
        <a:p>
          <a:endParaRPr lang="zh-CN" altLang="en-US"/>
        </a:p>
      </dgm:t>
    </dgm:pt>
    <dgm:pt modelId="{B1AB4DB7-AA30-47B8-A922-9509C266CC88}" type="sibTrans" cxnId="{1A028765-22F6-4523-B994-7AE336E742CD}">
      <dgm:prSet/>
      <dgm:spPr/>
      <dgm:t>
        <a:bodyPr/>
        <a:lstStyle/>
        <a:p>
          <a:endParaRPr lang="zh-CN" altLang="en-US"/>
        </a:p>
      </dgm:t>
    </dgm:pt>
    <dgm:pt modelId="{8B9D316D-8C7C-4155-8DCA-AD35B7A14C8D}">
      <dgm:prSet phldrT="[文本]"/>
      <dgm:spPr/>
      <dgm:t>
        <a:bodyPr/>
        <a:lstStyle/>
        <a:p>
          <a:r>
            <a:rPr lang="zh-CN" altLang="en-US" dirty="0" smtClean="0"/>
            <a:t>人员管理</a:t>
          </a:r>
          <a:endParaRPr lang="zh-CN" altLang="en-US" dirty="0"/>
        </a:p>
      </dgm:t>
    </dgm:pt>
    <dgm:pt modelId="{3D7958FB-5D56-4967-B4CB-328C838B495C}" type="parTrans" cxnId="{152B0C39-2408-4A13-810D-F0ACE069B910}">
      <dgm:prSet/>
      <dgm:spPr/>
      <dgm:t>
        <a:bodyPr/>
        <a:lstStyle/>
        <a:p>
          <a:endParaRPr lang="zh-CN" altLang="en-US"/>
        </a:p>
      </dgm:t>
    </dgm:pt>
    <dgm:pt modelId="{BAA4CB5E-1E8B-442B-A5F7-A26F70251C6E}" type="sibTrans" cxnId="{152B0C39-2408-4A13-810D-F0ACE069B910}">
      <dgm:prSet/>
      <dgm:spPr/>
      <dgm:t>
        <a:bodyPr/>
        <a:lstStyle/>
        <a:p>
          <a:endParaRPr lang="zh-CN" altLang="en-US"/>
        </a:p>
      </dgm:t>
    </dgm:pt>
    <dgm:pt modelId="{3C66FDD3-E9B3-4410-9290-451CC9866C94}">
      <dgm:prSet phldrT="[文本]" custT="1"/>
      <dgm:spPr/>
      <dgm:t>
        <a:bodyPr/>
        <a:lstStyle/>
        <a:p>
          <a:r>
            <a:rPr lang="zh-CN" altLang="en-US" sz="1000" dirty="0" smtClean="0"/>
            <a:t>配</a:t>
          </a:r>
          <a:endParaRPr lang="en-US" altLang="zh-CN" sz="1000" dirty="0" smtClean="0"/>
        </a:p>
        <a:p>
          <a:r>
            <a:rPr lang="zh-CN" altLang="en-US" sz="1000" dirty="0" smtClean="0"/>
            <a:t>送</a:t>
          </a:r>
          <a:endParaRPr lang="en-US" altLang="zh-CN" sz="1000" dirty="0" smtClean="0"/>
        </a:p>
        <a:p>
          <a:r>
            <a:rPr lang="zh-CN" altLang="en-US" sz="1000" dirty="0" smtClean="0"/>
            <a:t>范</a:t>
          </a:r>
          <a:endParaRPr lang="en-US" altLang="zh-CN" sz="1000" dirty="0" smtClean="0"/>
        </a:p>
        <a:p>
          <a:r>
            <a:rPr lang="zh-CN" altLang="en-US" sz="1000" dirty="0" smtClean="0"/>
            <a:t>围</a:t>
          </a:r>
          <a:endParaRPr lang="en-US" altLang="zh-CN" sz="1000" dirty="0" smtClean="0"/>
        </a:p>
        <a:p>
          <a:r>
            <a:rPr lang="zh-CN" altLang="en-US" sz="1000" dirty="0" smtClean="0"/>
            <a:t>及</a:t>
          </a:r>
          <a:endParaRPr lang="en-US" altLang="zh-CN" sz="1000" dirty="0" smtClean="0"/>
        </a:p>
        <a:p>
          <a:r>
            <a:rPr lang="zh-CN" altLang="en-US" sz="1000" dirty="0" smtClean="0"/>
            <a:t>价</a:t>
          </a:r>
          <a:endParaRPr lang="en-US" altLang="zh-CN" sz="1000" dirty="0" smtClean="0"/>
        </a:p>
        <a:p>
          <a:r>
            <a:rPr lang="zh-CN" altLang="en-US" sz="1000" dirty="0" smtClean="0"/>
            <a:t>格</a:t>
          </a:r>
          <a:endParaRPr lang="en-US" altLang="zh-CN" sz="1000" dirty="0" smtClean="0"/>
        </a:p>
        <a:p>
          <a:r>
            <a:rPr lang="zh-CN" altLang="en-US" sz="1000" dirty="0" smtClean="0"/>
            <a:t>列</a:t>
          </a:r>
          <a:endParaRPr lang="en-US" altLang="zh-CN" sz="1000" dirty="0" smtClean="0"/>
        </a:p>
        <a:p>
          <a:r>
            <a:rPr lang="zh-CN" altLang="en-US" sz="1000" dirty="0" smtClean="0"/>
            <a:t>表</a:t>
          </a:r>
          <a:endParaRPr lang="zh-CN" altLang="en-US" sz="1000" dirty="0"/>
        </a:p>
      </dgm:t>
    </dgm:pt>
    <dgm:pt modelId="{8FC3F335-8186-4545-A123-687390DD5612}" type="parTrans" cxnId="{DBBD9961-4902-4723-B5EF-2CCFCA0386AD}">
      <dgm:prSet/>
      <dgm:spPr/>
      <dgm:t>
        <a:bodyPr/>
        <a:lstStyle/>
        <a:p>
          <a:endParaRPr lang="zh-CN" altLang="en-US"/>
        </a:p>
      </dgm:t>
    </dgm:pt>
    <dgm:pt modelId="{D6664277-B25F-4772-9886-BE6066FAEF93}" type="sibTrans" cxnId="{DBBD9961-4902-4723-B5EF-2CCFCA0386AD}">
      <dgm:prSet/>
      <dgm:spPr/>
      <dgm:t>
        <a:bodyPr/>
        <a:lstStyle/>
        <a:p>
          <a:endParaRPr lang="zh-CN" altLang="en-US"/>
        </a:p>
      </dgm:t>
    </dgm:pt>
    <dgm:pt modelId="{1D1A3D7A-ECCF-4360-8457-9C34368B8005}">
      <dgm:prSet phldrT="[文本]" custT="1"/>
      <dgm:spPr/>
      <dgm:t>
        <a:bodyPr/>
        <a:lstStyle/>
        <a:p>
          <a:r>
            <a:rPr lang="zh-CN" altLang="en-US" sz="1000" dirty="0" smtClean="0"/>
            <a:t>新</a:t>
          </a:r>
          <a:endParaRPr lang="en-US" altLang="zh-CN" sz="1000" dirty="0" smtClean="0"/>
        </a:p>
        <a:p>
          <a:r>
            <a:rPr lang="zh-CN" altLang="en-US" sz="1000" dirty="0" smtClean="0"/>
            <a:t>增</a:t>
          </a:r>
          <a:endParaRPr lang="en-US" altLang="zh-CN" sz="1000" dirty="0" smtClean="0"/>
        </a:p>
        <a:p>
          <a:r>
            <a:rPr lang="zh-CN" altLang="en-US" sz="1000" dirty="0" smtClean="0"/>
            <a:t>订</a:t>
          </a:r>
          <a:endParaRPr lang="en-US" altLang="zh-CN" sz="1000" dirty="0" smtClean="0"/>
        </a:p>
        <a:p>
          <a:r>
            <a:rPr lang="zh-CN" altLang="en-US" sz="1000" dirty="0" smtClean="0"/>
            <a:t>单</a:t>
          </a:r>
          <a:endParaRPr lang="zh-CN" altLang="en-US" sz="1000" dirty="0"/>
        </a:p>
      </dgm:t>
    </dgm:pt>
    <dgm:pt modelId="{5862E772-1DC6-4F0F-91E5-1F810771E888}" type="parTrans" cxnId="{BFBB39DE-DB66-4DF8-9E02-7A3701B1708D}">
      <dgm:prSet/>
      <dgm:spPr/>
      <dgm:t>
        <a:bodyPr/>
        <a:lstStyle/>
        <a:p>
          <a:endParaRPr lang="zh-CN" altLang="en-US"/>
        </a:p>
      </dgm:t>
    </dgm:pt>
    <dgm:pt modelId="{C6786490-8AF5-4C8A-9736-B93A1AC7645E}" type="sibTrans" cxnId="{BFBB39DE-DB66-4DF8-9E02-7A3701B1708D}">
      <dgm:prSet/>
      <dgm:spPr/>
      <dgm:t>
        <a:bodyPr/>
        <a:lstStyle/>
        <a:p>
          <a:endParaRPr lang="zh-CN" altLang="en-US"/>
        </a:p>
      </dgm:t>
    </dgm:pt>
    <dgm:pt modelId="{019B26C9-5E15-4093-9C40-BD37CE3AD629}">
      <dgm:prSet phldrT="[文本]" custT="1"/>
      <dgm:spPr/>
      <dgm:t>
        <a:bodyPr/>
        <a:lstStyle/>
        <a:p>
          <a:r>
            <a:rPr lang="zh-CN" altLang="en-US" sz="1000" dirty="0" smtClean="0"/>
            <a:t>未</a:t>
          </a:r>
          <a:endParaRPr lang="en-US" altLang="zh-CN" sz="1000" dirty="0" smtClean="0"/>
        </a:p>
        <a:p>
          <a:r>
            <a:rPr lang="zh-CN" altLang="en-US" sz="1000" dirty="0" smtClean="0"/>
            <a:t>审</a:t>
          </a:r>
          <a:endParaRPr lang="en-US" altLang="zh-CN" sz="1000" dirty="0" smtClean="0"/>
        </a:p>
        <a:p>
          <a:r>
            <a:rPr lang="zh-CN" altLang="en-US" sz="1000" dirty="0" smtClean="0"/>
            <a:t>核</a:t>
          </a:r>
          <a:endParaRPr lang="en-US" altLang="zh-CN" sz="1000" dirty="0" smtClean="0"/>
        </a:p>
        <a:p>
          <a:r>
            <a:rPr lang="zh-CN" altLang="en-US" sz="1000" dirty="0" smtClean="0"/>
            <a:t>订</a:t>
          </a:r>
          <a:endParaRPr lang="en-US" altLang="zh-CN" sz="1000" dirty="0" smtClean="0"/>
        </a:p>
        <a:p>
          <a:r>
            <a:rPr lang="zh-CN" altLang="en-US" sz="1000" dirty="0" smtClean="0"/>
            <a:t>单</a:t>
          </a:r>
          <a:endParaRPr lang="zh-CN" altLang="en-US" sz="1000" dirty="0"/>
        </a:p>
      </dgm:t>
    </dgm:pt>
    <dgm:pt modelId="{75A8C377-2BB2-42C3-874C-F826F111F8A8}" type="parTrans" cxnId="{A4CD1B46-4126-4604-8BC3-19286037BD47}">
      <dgm:prSet/>
      <dgm:spPr/>
      <dgm:t>
        <a:bodyPr/>
        <a:lstStyle/>
        <a:p>
          <a:endParaRPr lang="zh-CN" altLang="en-US"/>
        </a:p>
      </dgm:t>
    </dgm:pt>
    <dgm:pt modelId="{E7CD86CF-4B18-490F-AA8C-99A7BEB837A5}" type="sibTrans" cxnId="{A4CD1B46-4126-4604-8BC3-19286037BD47}">
      <dgm:prSet/>
      <dgm:spPr/>
      <dgm:t>
        <a:bodyPr/>
        <a:lstStyle/>
        <a:p>
          <a:endParaRPr lang="zh-CN" altLang="en-US"/>
        </a:p>
      </dgm:t>
    </dgm:pt>
    <dgm:pt modelId="{E985AF91-1ACF-4CFA-B6DD-8BF9DA3C211F}">
      <dgm:prSet phldrT="[文本]" custT="1"/>
      <dgm:spPr/>
      <dgm:t>
        <a:bodyPr/>
        <a:lstStyle/>
        <a:p>
          <a:r>
            <a:rPr lang="zh-CN" altLang="en-US" sz="1000" dirty="0" smtClean="0"/>
            <a:t>订</a:t>
          </a:r>
          <a:endParaRPr lang="en-US" altLang="zh-CN" sz="1000" dirty="0" smtClean="0"/>
        </a:p>
        <a:p>
          <a:r>
            <a:rPr lang="zh-CN" altLang="en-US" sz="1000" dirty="0" smtClean="0"/>
            <a:t>单</a:t>
          </a:r>
          <a:endParaRPr lang="en-US" altLang="zh-CN" sz="1000" dirty="0" smtClean="0"/>
        </a:p>
        <a:p>
          <a:r>
            <a:rPr lang="zh-CN" altLang="en-US" sz="1000" dirty="0" smtClean="0"/>
            <a:t>列</a:t>
          </a:r>
          <a:endParaRPr lang="en-US" altLang="zh-CN" sz="1000" dirty="0" smtClean="0"/>
        </a:p>
        <a:p>
          <a:r>
            <a:rPr lang="zh-CN" altLang="en-US" sz="1000" dirty="0" smtClean="0"/>
            <a:t>表</a:t>
          </a:r>
          <a:endParaRPr lang="zh-CN" altLang="en-US" sz="1000" dirty="0"/>
        </a:p>
      </dgm:t>
    </dgm:pt>
    <dgm:pt modelId="{14B4403E-F3F2-4C17-9CE8-59EA7EF9A9E1}" type="parTrans" cxnId="{E3911033-51DA-42D7-997E-870B86ECAA30}">
      <dgm:prSet/>
      <dgm:spPr/>
      <dgm:t>
        <a:bodyPr/>
        <a:lstStyle/>
        <a:p>
          <a:endParaRPr lang="zh-CN" altLang="en-US"/>
        </a:p>
      </dgm:t>
    </dgm:pt>
    <dgm:pt modelId="{2FB73B6B-345C-43C6-8919-93FAB0DF894A}" type="sibTrans" cxnId="{E3911033-51DA-42D7-997E-870B86ECAA30}">
      <dgm:prSet/>
      <dgm:spPr/>
      <dgm:t>
        <a:bodyPr/>
        <a:lstStyle/>
        <a:p>
          <a:endParaRPr lang="zh-CN" altLang="en-US"/>
        </a:p>
      </dgm:t>
    </dgm:pt>
    <dgm:pt modelId="{7C4CF06B-F306-4FA9-9057-A5E4AC90D1BF}">
      <dgm:prSet phldrT="[文本]" custT="1"/>
      <dgm:spPr/>
      <dgm:t>
        <a:bodyPr/>
        <a:lstStyle/>
        <a:p>
          <a:r>
            <a:rPr lang="zh-CN" altLang="en-US" sz="1000" dirty="0" smtClean="0"/>
            <a:t>车</a:t>
          </a:r>
          <a:endParaRPr lang="en-US" altLang="zh-CN" sz="1000" dirty="0" smtClean="0"/>
        </a:p>
        <a:p>
          <a:r>
            <a:rPr lang="zh-CN" altLang="en-US" sz="1000" dirty="0" smtClean="0"/>
            <a:t>辆</a:t>
          </a:r>
          <a:endParaRPr lang="en-US" altLang="zh-CN" sz="1000" dirty="0" smtClean="0"/>
        </a:p>
        <a:p>
          <a:r>
            <a:rPr lang="zh-CN" altLang="en-US" sz="1000" dirty="0" smtClean="0"/>
            <a:t>进</a:t>
          </a:r>
          <a:endParaRPr lang="en-US" altLang="zh-CN" sz="1000" dirty="0" smtClean="0"/>
        </a:p>
        <a:p>
          <a:r>
            <a:rPr lang="zh-CN" altLang="en-US" sz="1000" dirty="0" smtClean="0"/>
            <a:t>站</a:t>
          </a:r>
          <a:endParaRPr lang="zh-CN" altLang="en-US" sz="1000" dirty="0"/>
        </a:p>
      </dgm:t>
    </dgm:pt>
    <dgm:pt modelId="{2D965136-6007-43BE-BC55-F705C027C664}" type="parTrans" cxnId="{CDFD0603-0064-4FC2-B8E3-EBEA9DC8511D}">
      <dgm:prSet/>
      <dgm:spPr/>
      <dgm:t>
        <a:bodyPr/>
        <a:lstStyle/>
        <a:p>
          <a:endParaRPr lang="zh-CN" altLang="en-US"/>
        </a:p>
      </dgm:t>
    </dgm:pt>
    <dgm:pt modelId="{E0C3A505-6C26-4ACB-B950-92539C9D2E1D}" type="sibTrans" cxnId="{CDFD0603-0064-4FC2-B8E3-EBEA9DC8511D}">
      <dgm:prSet/>
      <dgm:spPr/>
      <dgm:t>
        <a:bodyPr/>
        <a:lstStyle/>
        <a:p>
          <a:endParaRPr lang="zh-CN" altLang="en-US"/>
        </a:p>
      </dgm:t>
    </dgm:pt>
    <dgm:pt modelId="{3B977C53-F8B7-47A4-B0B5-E722A6523898}">
      <dgm:prSet phldrT="[文本]" custT="1"/>
      <dgm:spPr/>
      <dgm:t>
        <a:bodyPr/>
        <a:lstStyle/>
        <a:p>
          <a:r>
            <a:rPr lang="zh-CN" altLang="en-US" sz="1000" dirty="0" smtClean="0"/>
            <a:t>交</a:t>
          </a:r>
          <a:endParaRPr lang="en-US" altLang="zh-CN" sz="1000" dirty="0" smtClean="0"/>
        </a:p>
        <a:p>
          <a:r>
            <a:rPr lang="zh-CN" altLang="en-US" sz="1000" dirty="0" smtClean="0"/>
            <a:t>接</a:t>
          </a:r>
          <a:endParaRPr lang="en-US" altLang="zh-CN" sz="1000" dirty="0" smtClean="0"/>
        </a:p>
        <a:p>
          <a:r>
            <a:rPr lang="zh-CN" altLang="en-US" sz="1000" dirty="0" smtClean="0"/>
            <a:t>单</a:t>
          </a:r>
          <a:endParaRPr lang="en-US" altLang="zh-CN" sz="1000" dirty="0" smtClean="0"/>
        </a:p>
        <a:p>
          <a:r>
            <a:rPr lang="zh-CN" altLang="en-US" sz="1000" dirty="0" smtClean="0"/>
            <a:t>管</a:t>
          </a:r>
          <a:endParaRPr lang="en-US" altLang="zh-CN" sz="1000" dirty="0" smtClean="0"/>
        </a:p>
        <a:p>
          <a:r>
            <a:rPr lang="zh-CN" altLang="en-US" sz="1000" dirty="0" smtClean="0"/>
            <a:t>理</a:t>
          </a:r>
          <a:endParaRPr lang="zh-CN" altLang="en-US" sz="1000" dirty="0"/>
        </a:p>
      </dgm:t>
    </dgm:pt>
    <dgm:pt modelId="{7E9B7A1F-8E58-4400-BE3C-3BDE5D6BB050}" type="parTrans" cxnId="{4F79EA0F-1D17-47C7-A2FA-12671E0F16D1}">
      <dgm:prSet/>
      <dgm:spPr/>
      <dgm:t>
        <a:bodyPr/>
        <a:lstStyle/>
        <a:p>
          <a:endParaRPr lang="zh-CN" altLang="en-US"/>
        </a:p>
      </dgm:t>
    </dgm:pt>
    <dgm:pt modelId="{BD1364BF-765E-47DD-9F06-ECC95D9F6B60}" type="sibTrans" cxnId="{4F79EA0F-1D17-47C7-A2FA-12671E0F16D1}">
      <dgm:prSet/>
      <dgm:spPr/>
      <dgm:t>
        <a:bodyPr/>
        <a:lstStyle/>
        <a:p>
          <a:endParaRPr lang="zh-CN" altLang="en-US"/>
        </a:p>
      </dgm:t>
    </dgm:pt>
    <dgm:pt modelId="{DF0898E5-AF29-4F84-846D-590691963B95}">
      <dgm:prSet phldrT="[文本]" custT="1"/>
      <dgm:spPr/>
      <dgm:t>
        <a:bodyPr/>
        <a:lstStyle/>
        <a:p>
          <a:r>
            <a:rPr lang="zh-CN" altLang="en-US" sz="1000" dirty="0" smtClean="0"/>
            <a:t>装</a:t>
          </a:r>
          <a:endParaRPr lang="en-US" altLang="zh-CN" sz="1000" dirty="0" smtClean="0"/>
        </a:p>
        <a:p>
          <a:r>
            <a:rPr lang="zh-CN" altLang="en-US" sz="1000" dirty="0" smtClean="0"/>
            <a:t>货</a:t>
          </a:r>
          <a:endParaRPr lang="en-US" altLang="zh-CN" sz="1000" dirty="0" smtClean="0"/>
        </a:p>
        <a:p>
          <a:r>
            <a:rPr lang="zh-CN" altLang="en-US" sz="1000" dirty="0" smtClean="0"/>
            <a:t>管</a:t>
          </a:r>
          <a:endParaRPr lang="en-US" altLang="zh-CN" sz="1000" dirty="0" smtClean="0"/>
        </a:p>
        <a:p>
          <a:r>
            <a:rPr lang="zh-CN" altLang="en-US" sz="1000" dirty="0" smtClean="0"/>
            <a:t>理</a:t>
          </a:r>
          <a:endParaRPr lang="zh-CN" altLang="en-US" sz="1000" dirty="0"/>
        </a:p>
      </dgm:t>
    </dgm:pt>
    <dgm:pt modelId="{3F4D94F2-E751-4D37-9C47-050CA3B70382}" type="parTrans" cxnId="{4EB34644-A649-4F56-8F8F-16740D3F8C3A}">
      <dgm:prSet/>
      <dgm:spPr/>
      <dgm:t>
        <a:bodyPr/>
        <a:lstStyle/>
        <a:p>
          <a:endParaRPr lang="zh-CN" altLang="en-US"/>
        </a:p>
      </dgm:t>
    </dgm:pt>
    <dgm:pt modelId="{C5D71CA4-78D7-4450-AB1A-D507B8E9600B}" type="sibTrans" cxnId="{4EB34644-A649-4F56-8F8F-16740D3F8C3A}">
      <dgm:prSet/>
      <dgm:spPr/>
      <dgm:t>
        <a:bodyPr/>
        <a:lstStyle/>
        <a:p>
          <a:endParaRPr lang="zh-CN" altLang="en-US"/>
        </a:p>
      </dgm:t>
    </dgm:pt>
    <dgm:pt modelId="{2396FE26-9168-47D9-A9EE-7C219E357ABA}">
      <dgm:prSet phldrT="[文本]" custT="1"/>
      <dgm:spPr/>
      <dgm:t>
        <a:bodyPr/>
        <a:lstStyle/>
        <a:p>
          <a:r>
            <a:rPr lang="zh-CN" altLang="en-US" sz="1000" dirty="0" smtClean="0"/>
            <a:t>新</a:t>
          </a:r>
          <a:endParaRPr lang="en-US" altLang="zh-CN" sz="1000" dirty="0" smtClean="0"/>
        </a:p>
        <a:p>
          <a:r>
            <a:rPr lang="zh-CN" altLang="en-US" sz="1000" dirty="0" smtClean="0"/>
            <a:t>增</a:t>
          </a:r>
          <a:endParaRPr lang="en-US" altLang="zh-CN" sz="1000" dirty="0" smtClean="0"/>
        </a:p>
        <a:p>
          <a:r>
            <a:rPr lang="zh-CN" altLang="en-US" sz="1000" dirty="0" smtClean="0"/>
            <a:t>员</a:t>
          </a:r>
          <a:endParaRPr lang="en-US" altLang="zh-CN" sz="1000" dirty="0" smtClean="0"/>
        </a:p>
        <a:p>
          <a:r>
            <a:rPr lang="zh-CN" altLang="en-US" sz="1000" dirty="0" smtClean="0"/>
            <a:t>工</a:t>
          </a:r>
          <a:endParaRPr lang="zh-CN" altLang="en-US" sz="1000" dirty="0"/>
        </a:p>
      </dgm:t>
    </dgm:pt>
    <dgm:pt modelId="{BABF7AA8-FEB4-49DE-9205-E7BC009FB22F}" type="parTrans" cxnId="{D74D2FF4-DCEE-412F-82AC-68671B09E542}">
      <dgm:prSet/>
      <dgm:spPr/>
      <dgm:t>
        <a:bodyPr/>
        <a:lstStyle/>
        <a:p>
          <a:endParaRPr lang="zh-CN" altLang="en-US"/>
        </a:p>
      </dgm:t>
    </dgm:pt>
    <dgm:pt modelId="{45CE0B6D-A789-4C3C-80B4-06D23306C7BA}" type="sibTrans" cxnId="{D74D2FF4-DCEE-412F-82AC-68671B09E542}">
      <dgm:prSet/>
      <dgm:spPr/>
      <dgm:t>
        <a:bodyPr/>
        <a:lstStyle/>
        <a:p>
          <a:endParaRPr lang="zh-CN" altLang="en-US"/>
        </a:p>
      </dgm:t>
    </dgm:pt>
    <dgm:pt modelId="{888690A3-2CEE-4609-825D-B4C7305BFC95}" type="pres">
      <dgm:prSet presAssocID="{83BADE66-461D-4A14-9190-B8E1F05F37D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00FC140-6079-4660-93D7-FBCCDCD89243}" type="pres">
      <dgm:prSet presAssocID="{74E776F4-A918-4008-BFBC-825FAF7979C4}" presName="hierRoot1" presStyleCnt="0"/>
      <dgm:spPr/>
    </dgm:pt>
    <dgm:pt modelId="{38FE74B7-BD1D-4ABF-8A55-0DD4622A0EF1}" type="pres">
      <dgm:prSet presAssocID="{74E776F4-A918-4008-BFBC-825FAF7979C4}" presName="composite" presStyleCnt="0"/>
      <dgm:spPr/>
    </dgm:pt>
    <dgm:pt modelId="{43D8C977-92CA-4D15-B23B-64C610968407}" type="pres">
      <dgm:prSet presAssocID="{74E776F4-A918-4008-BFBC-825FAF7979C4}" presName="background" presStyleLbl="node0" presStyleIdx="0" presStyleCnt="6"/>
      <dgm:spPr/>
    </dgm:pt>
    <dgm:pt modelId="{9656868F-5C2F-4CD0-ACB1-4F0B8D9CF3B8}" type="pres">
      <dgm:prSet presAssocID="{74E776F4-A918-4008-BFBC-825FAF7979C4}" presName="text" presStyleLbl="fgAcc0" presStyleIdx="0" presStyleCnt="6" custScaleY="649050" custLinFactY="-356181" custLinFactNeighborX="-9096" custLinFactNeighborY="-4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2F1C060-8F20-4A63-AB04-708F33DF8DC1}" type="pres">
      <dgm:prSet presAssocID="{74E776F4-A918-4008-BFBC-825FAF7979C4}" presName="hierChild2" presStyleCnt="0"/>
      <dgm:spPr/>
    </dgm:pt>
    <dgm:pt modelId="{165F812A-2435-4B4B-B332-161D54FB6218}" type="pres">
      <dgm:prSet presAssocID="{FA219AB8-379C-48A1-A2DA-E241427F4F7C}" presName="Name10" presStyleLbl="parChTrans1D2" presStyleIdx="0" presStyleCnt="14"/>
      <dgm:spPr/>
      <dgm:t>
        <a:bodyPr/>
        <a:lstStyle/>
        <a:p>
          <a:endParaRPr lang="zh-CN" altLang="en-US"/>
        </a:p>
      </dgm:t>
    </dgm:pt>
    <dgm:pt modelId="{8AF2111A-9502-4E96-ABE9-1DAAE159DD65}" type="pres">
      <dgm:prSet presAssocID="{26940F4D-43E3-4A41-B169-24022BD3E285}" presName="hierRoot2" presStyleCnt="0"/>
      <dgm:spPr/>
    </dgm:pt>
    <dgm:pt modelId="{87C10110-B862-4FA2-B15F-B0B3BC289FF7}" type="pres">
      <dgm:prSet presAssocID="{26940F4D-43E3-4A41-B169-24022BD3E285}" presName="composite2" presStyleCnt="0"/>
      <dgm:spPr/>
    </dgm:pt>
    <dgm:pt modelId="{25F28D5C-DC4C-4C78-971D-E3ACE0B57A3E}" type="pres">
      <dgm:prSet presAssocID="{26940F4D-43E3-4A41-B169-24022BD3E285}" presName="background2" presStyleLbl="node2" presStyleIdx="0" presStyleCnt="14"/>
      <dgm:spPr/>
    </dgm:pt>
    <dgm:pt modelId="{B1F80F7F-D19B-4F09-99E4-AA3C1110D8BB}" type="pres">
      <dgm:prSet presAssocID="{26940F4D-43E3-4A41-B169-24022BD3E285}" presName="text2" presStyleLbl="fgAcc2" presStyleIdx="0" presStyleCnt="14" custScaleY="932341" custLinFactY="184959" custLinFactNeighborX="-11786" custLinFactNeighborY="2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982C251-01A6-4639-9FAB-F01A12A9DA4A}" type="pres">
      <dgm:prSet presAssocID="{26940F4D-43E3-4A41-B169-24022BD3E285}" presName="hierChild3" presStyleCnt="0"/>
      <dgm:spPr/>
    </dgm:pt>
    <dgm:pt modelId="{0E71E9C6-2153-405C-99C4-8B4554B1C3CC}" type="pres">
      <dgm:prSet presAssocID="{8FC3F335-8186-4545-A123-687390DD5612}" presName="Name10" presStyleLbl="parChTrans1D2" presStyleIdx="1" presStyleCnt="14"/>
      <dgm:spPr/>
      <dgm:t>
        <a:bodyPr/>
        <a:lstStyle/>
        <a:p>
          <a:endParaRPr lang="zh-CN" altLang="en-US"/>
        </a:p>
      </dgm:t>
    </dgm:pt>
    <dgm:pt modelId="{E00CF9E2-CF3A-4664-9C3A-0397DC6B7DFC}" type="pres">
      <dgm:prSet presAssocID="{3C66FDD3-E9B3-4410-9290-451CC9866C94}" presName="hierRoot2" presStyleCnt="0"/>
      <dgm:spPr/>
    </dgm:pt>
    <dgm:pt modelId="{A347A5E6-9BEA-4A44-A993-76FB8CD60EBB}" type="pres">
      <dgm:prSet presAssocID="{3C66FDD3-E9B3-4410-9290-451CC9866C94}" presName="composite2" presStyleCnt="0"/>
      <dgm:spPr/>
    </dgm:pt>
    <dgm:pt modelId="{2CB7F5DA-07EA-4765-B62B-B080F4404F0D}" type="pres">
      <dgm:prSet presAssocID="{3C66FDD3-E9B3-4410-9290-451CC9866C94}" presName="background2" presStyleLbl="node2" presStyleIdx="1" presStyleCnt="14"/>
      <dgm:spPr/>
    </dgm:pt>
    <dgm:pt modelId="{35402687-7426-43F8-BC2C-4D4F81FFD648}" type="pres">
      <dgm:prSet presAssocID="{3C66FDD3-E9B3-4410-9290-451CC9866C94}" presName="text2" presStyleLbl="fgAcc2" presStyleIdx="1" presStyleCnt="14" custScaleY="937149" custLinFactY="172772" custLinFactNeighborX="-13133" custLinFactNeighborY="2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6DE72ED-C636-4914-988B-C52EC620D229}" type="pres">
      <dgm:prSet presAssocID="{3C66FDD3-E9B3-4410-9290-451CC9866C94}" presName="hierChild3" presStyleCnt="0"/>
      <dgm:spPr/>
    </dgm:pt>
    <dgm:pt modelId="{6457C767-C80C-4DAF-B2E2-C6B235CEAF37}" type="pres">
      <dgm:prSet presAssocID="{90C46A9B-0C6E-4692-BF72-4A7767776490}" presName="hierRoot1" presStyleCnt="0"/>
      <dgm:spPr/>
    </dgm:pt>
    <dgm:pt modelId="{7DE12B52-B1BF-4495-876E-BC9340966ADF}" type="pres">
      <dgm:prSet presAssocID="{90C46A9B-0C6E-4692-BF72-4A7767776490}" presName="composite" presStyleCnt="0"/>
      <dgm:spPr/>
    </dgm:pt>
    <dgm:pt modelId="{4F901F53-842B-43A8-80C3-5777FE48AA5C}" type="pres">
      <dgm:prSet presAssocID="{90C46A9B-0C6E-4692-BF72-4A7767776490}" presName="background" presStyleLbl="node0" presStyleIdx="1" presStyleCnt="6"/>
      <dgm:spPr/>
    </dgm:pt>
    <dgm:pt modelId="{0B4BEFB8-6162-4F17-BBA3-C6CD22D2BD98}" type="pres">
      <dgm:prSet presAssocID="{90C46A9B-0C6E-4692-BF72-4A7767776490}" presName="text" presStyleLbl="fgAcc0" presStyleIdx="1" presStyleCnt="6" custScaleY="649050" custLinFactY="-356181" custLinFactNeighborX="-14226" custLinFactNeighborY="-4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6E2B963-AE4F-4A82-BC7D-345EC5F228F6}" type="pres">
      <dgm:prSet presAssocID="{90C46A9B-0C6E-4692-BF72-4A7767776490}" presName="hierChild2" presStyleCnt="0"/>
      <dgm:spPr/>
    </dgm:pt>
    <dgm:pt modelId="{BB1F1B08-FB0D-45E0-B34C-3B54B47E02C6}" type="pres">
      <dgm:prSet presAssocID="{5862E772-1DC6-4F0F-91E5-1F810771E888}" presName="Name10" presStyleLbl="parChTrans1D2" presStyleIdx="2" presStyleCnt="14"/>
      <dgm:spPr/>
      <dgm:t>
        <a:bodyPr/>
        <a:lstStyle/>
        <a:p>
          <a:endParaRPr lang="zh-CN" altLang="en-US"/>
        </a:p>
      </dgm:t>
    </dgm:pt>
    <dgm:pt modelId="{F0D12F4F-0D12-46DE-9555-091D86EBBAD9}" type="pres">
      <dgm:prSet presAssocID="{1D1A3D7A-ECCF-4360-8457-9C34368B8005}" presName="hierRoot2" presStyleCnt="0"/>
      <dgm:spPr/>
    </dgm:pt>
    <dgm:pt modelId="{14F2FE9E-C23B-40DD-AB95-F966C75082E9}" type="pres">
      <dgm:prSet presAssocID="{1D1A3D7A-ECCF-4360-8457-9C34368B8005}" presName="composite2" presStyleCnt="0"/>
      <dgm:spPr/>
    </dgm:pt>
    <dgm:pt modelId="{DB475441-CFEB-4180-9C4E-B96CC9E6C372}" type="pres">
      <dgm:prSet presAssocID="{1D1A3D7A-ECCF-4360-8457-9C34368B8005}" presName="background2" presStyleLbl="node2" presStyleIdx="2" presStyleCnt="14"/>
      <dgm:spPr/>
    </dgm:pt>
    <dgm:pt modelId="{8761AD66-DC6E-47C0-B7A6-945EC80694E1}" type="pres">
      <dgm:prSet presAssocID="{1D1A3D7A-ECCF-4360-8457-9C34368B8005}" presName="text2" presStyleLbl="fgAcc2" presStyleIdx="2" presStyleCnt="14" custScaleY="937146" custLinFactY="158553" custLinFactNeighborX="-113" custLinFactNeighborY="2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68AAB05-0F43-4BEC-84B1-21320E580551}" type="pres">
      <dgm:prSet presAssocID="{1D1A3D7A-ECCF-4360-8457-9C34368B8005}" presName="hierChild3" presStyleCnt="0"/>
      <dgm:spPr/>
    </dgm:pt>
    <dgm:pt modelId="{844C79B7-EC83-4E32-B98B-B43AC1D7626C}" type="pres">
      <dgm:prSet presAssocID="{75A8C377-2BB2-42C3-874C-F826F111F8A8}" presName="Name10" presStyleLbl="parChTrans1D2" presStyleIdx="3" presStyleCnt="14"/>
      <dgm:spPr/>
      <dgm:t>
        <a:bodyPr/>
        <a:lstStyle/>
        <a:p>
          <a:endParaRPr lang="zh-CN" altLang="en-US"/>
        </a:p>
      </dgm:t>
    </dgm:pt>
    <dgm:pt modelId="{4FBB089E-D947-46E2-B493-D5C2C14E41C2}" type="pres">
      <dgm:prSet presAssocID="{019B26C9-5E15-4093-9C40-BD37CE3AD629}" presName="hierRoot2" presStyleCnt="0"/>
      <dgm:spPr/>
    </dgm:pt>
    <dgm:pt modelId="{73E62B90-72A2-4B6A-A720-54F053AAC1DC}" type="pres">
      <dgm:prSet presAssocID="{019B26C9-5E15-4093-9C40-BD37CE3AD629}" presName="composite2" presStyleCnt="0"/>
      <dgm:spPr/>
    </dgm:pt>
    <dgm:pt modelId="{8E939370-ABB3-4878-8DEC-0A0DFCD8FDA9}" type="pres">
      <dgm:prSet presAssocID="{019B26C9-5E15-4093-9C40-BD37CE3AD629}" presName="background2" presStyleLbl="node2" presStyleIdx="3" presStyleCnt="14"/>
      <dgm:spPr/>
    </dgm:pt>
    <dgm:pt modelId="{9A328C3D-C2EC-4774-A140-3D815842573A}" type="pres">
      <dgm:prSet presAssocID="{019B26C9-5E15-4093-9C40-BD37CE3AD629}" presName="text2" presStyleLbl="fgAcc2" presStyleIdx="3" presStyleCnt="14" custScaleY="938611" custLinFactY="158553" custLinFactNeighborX="5723" custLinFactNeighborY="2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41C742F-EC8C-4F45-B486-70E460A132B1}" type="pres">
      <dgm:prSet presAssocID="{019B26C9-5E15-4093-9C40-BD37CE3AD629}" presName="hierChild3" presStyleCnt="0"/>
      <dgm:spPr/>
    </dgm:pt>
    <dgm:pt modelId="{2F422BDD-B1E4-4836-B351-07505959295F}" type="pres">
      <dgm:prSet presAssocID="{14B4403E-F3F2-4C17-9CE8-59EA7EF9A9E1}" presName="Name10" presStyleLbl="parChTrans1D2" presStyleIdx="4" presStyleCnt="14"/>
      <dgm:spPr/>
      <dgm:t>
        <a:bodyPr/>
        <a:lstStyle/>
        <a:p>
          <a:endParaRPr lang="zh-CN" altLang="en-US"/>
        </a:p>
      </dgm:t>
    </dgm:pt>
    <dgm:pt modelId="{EDF7138D-5E6D-4242-97B4-3E7D4B88F6FB}" type="pres">
      <dgm:prSet presAssocID="{E985AF91-1ACF-4CFA-B6DD-8BF9DA3C211F}" presName="hierRoot2" presStyleCnt="0"/>
      <dgm:spPr/>
    </dgm:pt>
    <dgm:pt modelId="{34EEE0CA-2A38-4178-84ED-96891B20E5D9}" type="pres">
      <dgm:prSet presAssocID="{E985AF91-1ACF-4CFA-B6DD-8BF9DA3C211F}" presName="composite2" presStyleCnt="0"/>
      <dgm:spPr/>
    </dgm:pt>
    <dgm:pt modelId="{26E591B5-46EE-43CD-B259-8FE857A104E8}" type="pres">
      <dgm:prSet presAssocID="{E985AF91-1ACF-4CFA-B6DD-8BF9DA3C211F}" presName="background2" presStyleLbl="node2" presStyleIdx="4" presStyleCnt="14"/>
      <dgm:spPr/>
    </dgm:pt>
    <dgm:pt modelId="{BCEEAAE3-3FCF-413B-AEEC-B86AB8AC7BAE}" type="pres">
      <dgm:prSet presAssocID="{E985AF91-1ACF-4CFA-B6DD-8BF9DA3C211F}" presName="text2" presStyleLbl="fgAcc2" presStyleIdx="4" presStyleCnt="14" custScaleY="937149" custLinFactY="159284" custLinFactNeighborX="11560" custLinFactNeighborY="2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A12DA7A-F250-45F1-A6AC-4C6F352068FA}" type="pres">
      <dgm:prSet presAssocID="{E985AF91-1ACF-4CFA-B6DD-8BF9DA3C211F}" presName="hierChild3" presStyleCnt="0"/>
      <dgm:spPr/>
    </dgm:pt>
    <dgm:pt modelId="{23BC27DD-FF36-49CD-804C-9461A4EC4685}" type="pres">
      <dgm:prSet presAssocID="{818F8E9A-B93F-4FF7-ABE5-2BABB571A7DF}" presName="Name10" presStyleLbl="parChTrans1D2" presStyleIdx="5" presStyleCnt="14"/>
      <dgm:spPr/>
      <dgm:t>
        <a:bodyPr/>
        <a:lstStyle/>
        <a:p>
          <a:endParaRPr lang="zh-CN" altLang="en-US"/>
        </a:p>
      </dgm:t>
    </dgm:pt>
    <dgm:pt modelId="{B9265DA0-99D4-45B6-8F3D-37B2CDBBB3AF}" type="pres">
      <dgm:prSet presAssocID="{F2B792E1-C897-451C-91C4-175DA2070665}" presName="hierRoot2" presStyleCnt="0"/>
      <dgm:spPr/>
    </dgm:pt>
    <dgm:pt modelId="{BF0513E6-2F76-4A09-BE62-767698056BE2}" type="pres">
      <dgm:prSet presAssocID="{F2B792E1-C897-451C-91C4-175DA2070665}" presName="composite2" presStyleCnt="0"/>
      <dgm:spPr/>
    </dgm:pt>
    <dgm:pt modelId="{075683D4-26B2-4551-852F-59B67CC4CB40}" type="pres">
      <dgm:prSet presAssocID="{F2B792E1-C897-451C-91C4-175DA2070665}" presName="background2" presStyleLbl="node2" presStyleIdx="5" presStyleCnt="14"/>
      <dgm:spPr/>
    </dgm:pt>
    <dgm:pt modelId="{C529CECE-5CC3-4BB4-8256-958015A468F2}" type="pres">
      <dgm:prSet presAssocID="{F2B792E1-C897-451C-91C4-175DA2070665}" presName="text2" presStyleLbl="fgAcc2" presStyleIdx="5" presStyleCnt="14" custScaleY="937149" custLinFactY="188094" custLinFactNeighborX="-898" custLinFactNeighborY="2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C307D2C-E298-44DC-8C52-9390F2D71B36}" type="pres">
      <dgm:prSet presAssocID="{F2B792E1-C897-451C-91C4-175DA2070665}" presName="hierChild3" presStyleCnt="0"/>
      <dgm:spPr/>
    </dgm:pt>
    <dgm:pt modelId="{6019229E-508C-4837-828A-BD5E18FCC2A2}" type="pres">
      <dgm:prSet presAssocID="{ACA81938-E5F3-4DBA-A25E-E452F1BA1081}" presName="hierRoot1" presStyleCnt="0"/>
      <dgm:spPr/>
    </dgm:pt>
    <dgm:pt modelId="{7C02CA4B-34E0-4B85-BD87-1D2B59D464B5}" type="pres">
      <dgm:prSet presAssocID="{ACA81938-E5F3-4DBA-A25E-E452F1BA1081}" presName="composite" presStyleCnt="0"/>
      <dgm:spPr/>
    </dgm:pt>
    <dgm:pt modelId="{6D47DAC4-5943-4A91-8DC8-9C5032059179}" type="pres">
      <dgm:prSet presAssocID="{ACA81938-E5F3-4DBA-A25E-E452F1BA1081}" presName="background" presStyleLbl="node0" presStyleIdx="2" presStyleCnt="6"/>
      <dgm:spPr/>
    </dgm:pt>
    <dgm:pt modelId="{1025A168-B45E-4EF4-BD8E-E2DF706DB04E}" type="pres">
      <dgm:prSet presAssocID="{ACA81938-E5F3-4DBA-A25E-E452F1BA1081}" presName="text" presStyleLbl="fgAcc0" presStyleIdx="2" presStyleCnt="6" custScaleY="591431" custLinFactY="-356181" custLinFactNeighborX="1911" custLinFactNeighborY="-4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0E20DC-A57E-4045-BC94-2BB4C29F1B16}" type="pres">
      <dgm:prSet presAssocID="{ACA81938-E5F3-4DBA-A25E-E452F1BA1081}" presName="hierChild2" presStyleCnt="0"/>
      <dgm:spPr/>
    </dgm:pt>
    <dgm:pt modelId="{40DD1162-2874-4EF9-BD02-2597318BDE94}" type="pres">
      <dgm:prSet presAssocID="{2D965136-6007-43BE-BC55-F705C027C664}" presName="Name10" presStyleLbl="parChTrans1D2" presStyleIdx="6" presStyleCnt="14"/>
      <dgm:spPr/>
      <dgm:t>
        <a:bodyPr/>
        <a:lstStyle/>
        <a:p>
          <a:endParaRPr lang="zh-CN" altLang="en-US"/>
        </a:p>
      </dgm:t>
    </dgm:pt>
    <dgm:pt modelId="{B489311D-C838-4D39-8656-A533D02798F2}" type="pres">
      <dgm:prSet presAssocID="{7C4CF06B-F306-4FA9-9057-A5E4AC90D1BF}" presName="hierRoot2" presStyleCnt="0"/>
      <dgm:spPr/>
    </dgm:pt>
    <dgm:pt modelId="{87C11421-D357-4AE9-A0AC-840DFC0BDDA7}" type="pres">
      <dgm:prSet presAssocID="{7C4CF06B-F306-4FA9-9057-A5E4AC90D1BF}" presName="composite2" presStyleCnt="0"/>
      <dgm:spPr/>
    </dgm:pt>
    <dgm:pt modelId="{BDA5F2A1-DCFA-4E9B-9C98-438B1541B791}" type="pres">
      <dgm:prSet presAssocID="{7C4CF06B-F306-4FA9-9057-A5E4AC90D1BF}" presName="background2" presStyleLbl="node2" presStyleIdx="6" presStyleCnt="14"/>
      <dgm:spPr/>
    </dgm:pt>
    <dgm:pt modelId="{921B142F-7B47-4486-9AC1-EEC959185971}" type="pres">
      <dgm:prSet presAssocID="{7C4CF06B-F306-4FA9-9057-A5E4AC90D1BF}" presName="text2" presStyleLbl="fgAcc2" presStyleIdx="6" presStyleCnt="14" custScaleY="937147" custLinFactY="172122" custLinFactNeighborX="4938" custLinFactNeighborY="2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498586-413A-4D8C-A59A-A077967105D6}" type="pres">
      <dgm:prSet presAssocID="{7C4CF06B-F306-4FA9-9057-A5E4AC90D1BF}" presName="hierChild3" presStyleCnt="0"/>
      <dgm:spPr/>
    </dgm:pt>
    <dgm:pt modelId="{AF205A94-8C60-4CA3-A7EE-26AED3D39442}" type="pres">
      <dgm:prSet presAssocID="{9C811C25-4468-4276-BABE-0565B3C844FE}" presName="Name10" presStyleLbl="parChTrans1D2" presStyleIdx="7" presStyleCnt="14"/>
      <dgm:spPr/>
      <dgm:t>
        <a:bodyPr/>
        <a:lstStyle/>
        <a:p>
          <a:endParaRPr lang="zh-CN" altLang="en-US"/>
        </a:p>
      </dgm:t>
    </dgm:pt>
    <dgm:pt modelId="{B78AC6A9-7CE3-4F3F-9FBC-7702F374E2DB}" type="pres">
      <dgm:prSet presAssocID="{975921F0-E837-444A-88FF-D0FF8C3F6CB2}" presName="hierRoot2" presStyleCnt="0"/>
      <dgm:spPr/>
    </dgm:pt>
    <dgm:pt modelId="{7604FCF8-208E-4052-AFCC-F1B6F7F9A18E}" type="pres">
      <dgm:prSet presAssocID="{975921F0-E837-444A-88FF-D0FF8C3F6CB2}" presName="composite2" presStyleCnt="0"/>
      <dgm:spPr/>
    </dgm:pt>
    <dgm:pt modelId="{EB91A7B1-FF1F-4BCB-9935-BE2C2C0002F9}" type="pres">
      <dgm:prSet presAssocID="{975921F0-E837-444A-88FF-D0FF8C3F6CB2}" presName="background2" presStyleLbl="node2" presStyleIdx="7" presStyleCnt="14"/>
      <dgm:spPr/>
    </dgm:pt>
    <dgm:pt modelId="{99A627DA-0024-4AEE-BC91-90CC2942CF7C}" type="pres">
      <dgm:prSet presAssocID="{975921F0-E837-444A-88FF-D0FF8C3F6CB2}" presName="text2" presStyleLbl="fgAcc2" presStyleIdx="7" presStyleCnt="14" custScaleY="932340" custLinFactY="172122" custLinFactNeighborX="-7520" custLinFactNeighborY="2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733BDA9-0C0D-4BA6-A21D-3AA374507C0C}" type="pres">
      <dgm:prSet presAssocID="{975921F0-E837-444A-88FF-D0FF8C3F6CB2}" presName="hierChild3" presStyleCnt="0"/>
      <dgm:spPr/>
    </dgm:pt>
    <dgm:pt modelId="{731F3958-7ED0-4981-BD89-ED6C69E1F726}" type="pres">
      <dgm:prSet presAssocID="{0DD62D9B-871B-4B10-87C5-EBBB4987273F}" presName="hierRoot1" presStyleCnt="0"/>
      <dgm:spPr/>
    </dgm:pt>
    <dgm:pt modelId="{345BF839-3292-4C9B-9C31-343C2D33C917}" type="pres">
      <dgm:prSet presAssocID="{0DD62D9B-871B-4B10-87C5-EBBB4987273F}" presName="composite" presStyleCnt="0"/>
      <dgm:spPr/>
    </dgm:pt>
    <dgm:pt modelId="{F9962066-5DB7-4D7E-8443-495F6E77F7B5}" type="pres">
      <dgm:prSet presAssocID="{0DD62D9B-871B-4B10-87C5-EBBB4987273F}" presName="background" presStyleLbl="node0" presStyleIdx="3" presStyleCnt="6"/>
      <dgm:spPr/>
    </dgm:pt>
    <dgm:pt modelId="{E73B118B-20B5-4F3C-9138-C9E143CE60B3}" type="pres">
      <dgm:prSet presAssocID="{0DD62D9B-871B-4B10-87C5-EBBB4987273F}" presName="text" presStyleLbl="fgAcc0" presStyleIdx="3" presStyleCnt="6" custScaleY="533812" custLinFactY="-356181" custLinFactNeighborX="-5908" custLinFactNeighborY="-4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1DA2C01-FBA0-4713-834E-E7F1D6E4FBAE}" type="pres">
      <dgm:prSet presAssocID="{0DD62D9B-871B-4B10-87C5-EBBB4987273F}" presName="hierChild2" presStyleCnt="0"/>
      <dgm:spPr/>
    </dgm:pt>
    <dgm:pt modelId="{CF221FA9-8EEA-4A4A-BE34-81E4DC066C71}" type="pres">
      <dgm:prSet presAssocID="{CBE5DB08-D796-4A32-9BA5-AA163C710057}" presName="Name10" presStyleLbl="parChTrans1D2" presStyleIdx="8" presStyleCnt="14"/>
      <dgm:spPr/>
      <dgm:t>
        <a:bodyPr/>
        <a:lstStyle/>
        <a:p>
          <a:endParaRPr lang="zh-CN" altLang="en-US"/>
        </a:p>
      </dgm:t>
    </dgm:pt>
    <dgm:pt modelId="{4E17B933-27A6-4AD3-8A11-11AF3160EA8F}" type="pres">
      <dgm:prSet presAssocID="{3B975FFF-CC0C-4BAD-AC0A-D3ABDD02C545}" presName="hierRoot2" presStyleCnt="0"/>
      <dgm:spPr/>
    </dgm:pt>
    <dgm:pt modelId="{41E94220-F44C-4317-AF9C-226608EA0B82}" type="pres">
      <dgm:prSet presAssocID="{3B975FFF-CC0C-4BAD-AC0A-D3ABDD02C545}" presName="composite2" presStyleCnt="0"/>
      <dgm:spPr/>
    </dgm:pt>
    <dgm:pt modelId="{5638A26B-B983-4F59-BA71-F6DE22B6AF06}" type="pres">
      <dgm:prSet presAssocID="{3B975FFF-CC0C-4BAD-AC0A-D3ABDD02C545}" presName="background2" presStyleLbl="node2" presStyleIdx="8" presStyleCnt="14"/>
      <dgm:spPr/>
    </dgm:pt>
    <dgm:pt modelId="{2762B866-8D78-4C46-AC29-628DB6A7E2D3}" type="pres">
      <dgm:prSet presAssocID="{3B975FFF-CC0C-4BAD-AC0A-D3ABDD02C545}" presName="text2" presStyleLbl="fgAcc2" presStyleIdx="8" presStyleCnt="14" custScaleY="932341" custLinFactY="172122" custLinFactNeighborX="-1683" custLinFactNeighborY="2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562BDCA-3821-468A-AB96-C168AD4D99E5}" type="pres">
      <dgm:prSet presAssocID="{3B975FFF-CC0C-4BAD-AC0A-D3ABDD02C545}" presName="hierChild3" presStyleCnt="0"/>
      <dgm:spPr/>
    </dgm:pt>
    <dgm:pt modelId="{0CFCC6DC-9579-4A7C-9411-C3C7738C05E3}" type="pres">
      <dgm:prSet presAssocID="{3F4D94F2-E751-4D37-9C47-050CA3B70382}" presName="Name10" presStyleLbl="parChTrans1D2" presStyleIdx="9" presStyleCnt="14"/>
      <dgm:spPr/>
      <dgm:t>
        <a:bodyPr/>
        <a:lstStyle/>
        <a:p>
          <a:endParaRPr lang="zh-CN" altLang="en-US"/>
        </a:p>
      </dgm:t>
    </dgm:pt>
    <dgm:pt modelId="{CB964ACD-071B-4B87-B693-2FB9C21B2BFB}" type="pres">
      <dgm:prSet presAssocID="{DF0898E5-AF29-4F84-846D-590691963B95}" presName="hierRoot2" presStyleCnt="0"/>
      <dgm:spPr/>
    </dgm:pt>
    <dgm:pt modelId="{07FD177C-07FC-4C08-AA2C-F09C3A8BD06A}" type="pres">
      <dgm:prSet presAssocID="{DF0898E5-AF29-4F84-846D-590691963B95}" presName="composite2" presStyleCnt="0"/>
      <dgm:spPr/>
    </dgm:pt>
    <dgm:pt modelId="{0DAA1070-D8FB-4AEF-8E97-7A2F1483CD42}" type="pres">
      <dgm:prSet presAssocID="{DF0898E5-AF29-4F84-846D-590691963B95}" presName="background2" presStyleLbl="node2" presStyleIdx="9" presStyleCnt="14"/>
      <dgm:spPr/>
    </dgm:pt>
    <dgm:pt modelId="{C0A35E6C-F323-416A-972D-5C468E42DFBD}" type="pres">
      <dgm:prSet presAssocID="{DF0898E5-AF29-4F84-846D-590691963B95}" presName="text2" presStyleLbl="fgAcc2" presStyleIdx="9" presStyleCnt="14" custScaleY="937146" custLinFactY="145715" custLinFactNeighborX="4153" custLinFactNeighborY="2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F2E2ED-5FE9-41D0-A1E0-CE7C180BEE87}" type="pres">
      <dgm:prSet presAssocID="{DF0898E5-AF29-4F84-846D-590691963B95}" presName="hierChild3" presStyleCnt="0"/>
      <dgm:spPr/>
    </dgm:pt>
    <dgm:pt modelId="{87895B8A-FDFC-404A-B799-ECA16C1E2CD7}" type="pres">
      <dgm:prSet presAssocID="{7E9B7A1F-8E58-4400-BE3C-3BDE5D6BB050}" presName="Name10" presStyleLbl="parChTrans1D2" presStyleIdx="10" presStyleCnt="14"/>
      <dgm:spPr/>
      <dgm:t>
        <a:bodyPr/>
        <a:lstStyle/>
        <a:p>
          <a:endParaRPr lang="zh-CN" altLang="en-US"/>
        </a:p>
      </dgm:t>
    </dgm:pt>
    <dgm:pt modelId="{8023118F-EF98-40C6-B855-72FFF88D8F13}" type="pres">
      <dgm:prSet presAssocID="{3B977C53-F8B7-47A4-B0B5-E722A6523898}" presName="hierRoot2" presStyleCnt="0"/>
      <dgm:spPr/>
    </dgm:pt>
    <dgm:pt modelId="{A3D8D30B-6982-46DD-8797-1F6107078565}" type="pres">
      <dgm:prSet presAssocID="{3B977C53-F8B7-47A4-B0B5-E722A6523898}" presName="composite2" presStyleCnt="0"/>
      <dgm:spPr/>
    </dgm:pt>
    <dgm:pt modelId="{26DA16A6-9BB3-4353-8937-0DC0D65FA42E}" type="pres">
      <dgm:prSet presAssocID="{3B977C53-F8B7-47A4-B0B5-E722A6523898}" presName="background2" presStyleLbl="node2" presStyleIdx="10" presStyleCnt="14"/>
      <dgm:spPr/>
    </dgm:pt>
    <dgm:pt modelId="{2C3D4C6D-9EA0-463F-B58E-3C8880D761EE}" type="pres">
      <dgm:prSet presAssocID="{3B977C53-F8B7-47A4-B0B5-E722A6523898}" presName="text2" presStyleLbl="fgAcc2" presStyleIdx="10" presStyleCnt="14" custScaleY="931038" custLinFactY="162338" custLinFactNeighborX="2807" custLinFactNeighborY="2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03DF8BC-7C83-4C32-9B3C-6BC596DC4ADF}" type="pres">
      <dgm:prSet presAssocID="{3B977C53-F8B7-47A4-B0B5-E722A6523898}" presName="hierChild3" presStyleCnt="0"/>
      <dgm:spPr/>
    </dgm:pt>
    <dgm:pt modelId="{5EFEAB77-783A-4B50-9A08-DB337BED8806}" type="pres">
      <dgm:prSet presAssocID="{8B9D316D-8C7C-4155-8DCA-AD35B7A14C8D}" presName="hierRoot1" presStyleCnt="0"/>
      <dgm:spPr/>
    </dgm:pt>
    <dgm:pt modelId="{A8E4CF1B-AE3E-40C4-A0D5-3CC3EF4D09AF}" type="pres">
      <dgm:prSet presAssocID="{8B9D316D-8C7C-4155-8DCA-AD35B7A14C8D}" presName="composite" presStyleCnt="0"/>
      <dgm:spPr/>
    </dgm:pt>
    <dgm:pt modelId="{BE27A387-D1DB-4E2E-9FB3-7862693E4690}" type="pres">
      <dgm:prSet presAssocID="{8B9D316D-8C7C-4155-8DCA-AD35B7A14C8D}" presName="background" presStyleLbl="node0" presStyleIdx="4" presStyleCnt="6"/>
      <dgm:spPr/>
    </dgm:pt>
    <dgm:pt modelId="{0E928015-E134-4EF9-9CB9-E9851402EC03}" type="pres">
      <dgm:prSet presAssocID="{8B9D316D-8C7C-4155-8DCA-AD35B7A14C8D}" presName="text" presStyleLbl="fgAcc0" presStyleIdx="4" presStyleCnt="6" custScaleY="533812" custLinFactY="-356181" custLinFactNeighborX="-34995" custLinFactNeighborY="-4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250E513-5106-47CA-8DB4-7205ECDB2FA6}" type="pres">
      <dgm:prSet presAssocID="{8B9D316D-8C7C-4155-8DCA-AD35B7A14C8D}" presName="hierChild2" presStyleCnt="0"/>
      <dgm:spPr/>
    </dgm:pt>
    <dgm:pt modelId="{5930222D-7349-4D02-8519-955B8C427D4D}" type="pres">
      <dgm:prSet presAssocID="{BABF7AA8-FEB4-49DE-9205-E7BC009FB22F}" presName="Name10" presStyleLbl="parChTrans1D2" presStyleIdx="11" presStyleCnt="14"/>
      <dgm:spPr/>
      <dgm:t>
        <a:bodyPr/>
        <a:lstStyle/>
        <a:p>
          <a:endParaRPr lang="zh-CN" altLang="en-US"/>
        </a:p>
      </dgm:t>
    </dgm:pt>
    <dgm:pt modelId="{7FE0C3C7-BD15-462C-8F64-E562AAC3C5F7}" type="pres">
      <dgm:prSet presAssocID="{2396FE26-9168-47D9-A9EE-7C219E357ABA}" presName="hierRoot2" presStyleCnt="0"/>
      <dgm:spPr/>
    </dgm:pt>
    <dgm:pt modelId="{116FBFDB-0433-425C-87CD-04476836D6DB}" type="pres">
      <dgm:prSet presAssocID="{2396FE26-9168-47D9-A9EE-7C219E357ABA}" presName="composite2" presStyleCnt="0"/>
      <dgm:spPr/>
    </dgm:pt>
    <dgm:pt modelId="{05F1535F-5C5F-46CC-B9BA-7D873F9EE917}" type="pres">
      <dgm:prSet presAssocID="{2396FE26-9168-47D9-A9EE-7C219E357ABA}" presName="background2" presStyleLbl="node2" presStyleIdx="11" presStyleCnt="14"/>
      <dgm:spPr/>
    </dgm:pt>
    <dgm:pt modelId="{D89759E7-0953-4651-BC4D-891EFE502BB9}" type="pres">
      <dgm:prSet presAssocID="{2396FE26-9168-47D9-A9EE-7C219E357ABA}" presName="text2" presStyleLbl="fgAcc2" presStyleIdx="11" presStyleCnt="14" custScaleY="937144" custLinFactY="146366" custLinFactNeighborX="-2468" custLinFactNeighborY="2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BDB70E3-4397-4B08-BF82-5E92B0E33B21}" type="pres">
      <dgm:prSet presAssocID="{2396FE26-9168-47D9-A9EE-7C219E357ABA}" presName="hierChild3" presStyleCnt="0"/>
      <dgm:spPr/>
    </dgm:pt>
    <dgm:pt modelId="{D9472F54-1414-4C10-8F05-DD362BB20F54}" type="pres">
      <dgm:prSet presAssocID="{A7FAAFF6-B367-4C09-8E3D-2FFE27FCE4F8}" presName="Name10" presStyleLbl="parChTrans1D2" presStyleIdx="12" presStyleCnt="14"/>
      <dgm:spPr/>
      <dgm:t>
        <a:bodyPr/>
        <a:lstStyle/>
        <a:p>
          <a:endParaRPr lang="zh-CN" altLang="en-US"/>
        </a:p>
      </dgm:t>
    </dgm:pt>
    <dgm:pt modelId="{287224F9-0995-4538-B03E-E16DA34E9952}" type="pres">
      <dgm:prSet presAssocID="{E4B99D4B-6208-42B0-AC7D-DBF91E912FE5}" presName="hierRoot2" presStyleCnt="0"/>
      <dgm:spPr/>
    </dgm:pt>
    <dgm:pt modelId="{A87C7CE2-63FE-4FB3-94A4-8AD4C1D30D3B}" type="pres">
      <dgm:prSet presAssocID="{E4B99D4B-6208-42B0-AC7D-DBF91E912FE5}" presName="composite2" presStyleCnt="0"/>
      <dgm:spPr/>
    </dgm:pt>
    <dgm:pt modelId="{B5C2B2F5-37EE-40ED-8A30-78AFA7A4280D}" type="pres">
      <dgm:prSet presAssocID="{E4B99D4B-6208-42B0-AC7D-DBF91E912FE5}" presName="background2" presStyleLbl="node2" presStyleIdx="12" presStyleCnt="14"/>
      <dgm:spPr/>
    </dgm:pt>
    <dgm:pt modelId="{51E2C868-6070-4553-A1A1-3F3A79F6A565}" type="pres">
      <dgm:prSet presAssocID="{E4B99D4B-6208-42B0-AC7D-DBF91E912FE5}" presName="text2" presStyleLbl="fgAcc2" presStyleIdx="12" presStyleCnt="14" custScaleY="937147" custLinFactY="146366" custLinFactNeighborX="3368" custLinFactNeighborY="2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97A2C5D-2C4D-42BE-B902-FC8EE72DE5F3}" type="pres">
      <dgm:prSet presAssocID="{E4B99D4B-6208-42B0-AC7D-DBF91E912FE5}" presName="hierChild3" presStyleCnt="0"/>
      <dgm:spPr/>
    </dgm:pt>
    <dgm:pt modelId="{EBF6DFFB-AA8D-4F4D-BC57-37A84810F1B3}" type="pres">
      <dgm:prSet presAssocID="{CBD11BF8-6341-4ADB-893C-5CD0E8348CA4}" presName="hierRoot1" presStyleCnt="0"/>
      <dgm:spPr/>
    </dgm:pt>
    <dgm:pt modelId="{45B0AFA6-2A89-47D9-A685-E461C09E3E87}" type="pres">
      <dgm:prSet presAssocID="{CBD11BF8-6341-4ADB-893C-5CD0E8348CA4}" presName="composite" presStyleCnt="0"/>
      <dgm:spPr/>
    </dgm:pt>
    <dgm:pt modelId="{D7BD985F-5765-4CB1-ABDF-2A6C51BA2217}" type="pres">
      <dgm:prSet presAssocID="{CBD11BF8-6341-4ADB-893C-5CD0E8348CA4}" presName="background" presStyleLbl="node0" presStyleIdx="5" presStyleCnt="6"/>
      <dgm:spPr/>
    </dgm:pt>
    <dgm:pt modelId="{2F6D998B-F047-4826-9B15-2E646B86A9B1}" type="pres">
      <dgm:prSet presAssocID="{CBD11BF8-6341-4ADB-893C-5CD0E8348CA4}" presName="text" presStyleLbl="fgAcc0" presStyleIdx="5" presStyleCnt="6" custScaleY="533812" custLinFactY="-356181" custLinFactNeighborX="-5659" custLinFactNeighborY="-4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F1511B6-F9B1-487C-9AAF-D785AA44956C}" type="pres">
      <dgm:prSet presAssocID="{CBD11BF8-6341-4ADB-893C-5CD0E8348CA4}" presName="hierChild2" presStyleCnt="0"/>
      <dgm:spPr/>
    </dgm:pt>
    <dgm:pt modelId="{A3244DE8-4CDF-4A5A-9F7A-5E2CC61C421E}" type="pres">
      <dgm:prSet presAssocID="{DA563C78-7A9E-43E2-8CD0-7C4B42463C05}" presName="Name10" presStyleLbl="parChTrans1D2" presStyleIdx="13" presStyleCnt="14"/>
      <dgm:spPr/>
      <dgm:t>
        <a:bodyPr/>
        <a:lstStyle/>
        <a:p>
          <a:endParaRPr lang="zh-CN" altLang="en-US"/>
        </a:p>
      </dgm:t>
    </dgm:pt>
    <dgm:pt modelId="{B9FAD3FD-8B40-4BF1-8A7B-66D46A9415DE}" type="pres">
      <dgm:prSet presAssocID="{B5FA3E16-8CC7-4FFB-8D0D-78BF5B8A96E1}" presName="hierRoot2" presStyleCnt="0"/>
      <dgm:spPr/>
    </dgm:pt>
    <dgm:pt modelId="{F200DFC7-ECC9-42EE-BB46-B77250858527}" type="pres">
      <dgm:prSet presAssocID="{B5FA3E16-8CC7-4FFB-8D0D-78BF5B8A96E1}" presName="composite2" presStyleCnt="0"/>
      <dgm:spPr/>
    </dgm:pt>
    <dgm:pt modelId="{13848CC8-F695-4B42-BA28-D14CEB97FA53}" type="pres">
      <dgm:prSet presAssocID="{B5FA3E16-8CC7-4FFB-8D0D-78BF5B8A96E1}" presName="background2" presStyleLbl="node2" presStyleIdx="13" presStyleCnt="14"/>
      <dgm:spPr/>
    </dgm:pt>
    <dgm:pt modelId="{3BA7DC8F-E2D9-411C-817F-52C8802CD468}" type="pres">
      <dgm:prSet presAssocID="{B5FA3E16-8CC7-4FFB-8D0D-78BF5B8A96E1}" presName="text2" presStyleLbl="fgAcc2" presStyleIdx="13" presStyleCnt="14" custScaleY="937147" custLinFactY="146366" custLinFactNeighborX="-9089" custLinFactNeighborY="2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0AEB32A-6620-48A6-878C-053A491584AA}" type="pres">
      <dgm:prSet presAssocID="{B5FA3E16-8CC7-4FFB-8D0D-78BF5B8A96E1}" presName="hierChild3" presStyleCnt="0"/>
      <dgm:spPr/>
    </dgm:pt>
  </dgm:ptLst>
  <dgm:cxnLst>
    <dgm:cxn modelId="{D4A2D1A2-3A0F-40A0-959D-220DE960B682}" type="presOf" srcId="{8B9D316D-8C7C-4155-8DCA-AD35B7A14C8D}" destId="{0E928015-E134-4EF9-9CB9-E9851402EC03}" srcOrd="0" destOrd="0" presId="urn:microsoft.com/office/officeart/2005/8/layout/hierarchy1"/>
    <dgm:cxn modelId="{0CBD103F-A37F-46AD-BB54-DD7DD2D2659D}" type="presOf" srcId="{DA563C78-7A9E-43E2-8CD0-7C4B42463C05}" destId="{A3244DE8-4CDF-4A5A-9F7A-5E2CC61C421E}" srcOrd="0" destOrd="0" presId="urn:microsoft.com/office/officeart/2005/8/layout/hierarchy1"/>
    <dgm:cxn modelId="{4FB8E04E-D704-4AF4-A3E0-531711357B24}" type="presOf" srcId="{A7FAAFF6-B367-4C09-8E3D-2FFE27FCE4F8}" destId="{D9472F54-1414-4C10-8F05-DD362BB20F54}" srcOrd="0" destOrd="0" presId="urn:microsoft.com/office/officeart/2005/8/layout/hierarchy1"/>
    <dgm:cxn modelId="{A718D721-767B-4165-96F6-BDE65665AE4F}" srcId="{90C46A9B-0C6E-4692-BF72-4A7767776490}" destId="{F2B792E1-C897-451C-91C4-175DA2070665}" srcOrd="3" destOrd="0" parTransId="{818F8E9A-B93F-4FF7-ABE5-2BABB571A7DF}" sibTransId="{BF410CD0-B016-4922-96FF-CEA6C14A0FDA}"/>
    <dgm:cxn modelId="{32F94E89-3642-40A7-9871-C36A136F9DBB}" type="presOf" srcId="{74E776F4-A918-4008-BFBC-825FAF7979C4}" destId="{9656868F-5C2F-4CD0-ACB1-4F0B8D9CF3B8}" srcOrd="0" destOrd="0" presId="urn:microsoft.com/office/officeart/2005/8/layout/hierarchy1"/>
    <dgm:cxn modelId="{DBBD9961-4902-4723-B5EF-2CCFCA0386AD}" srcId="{74E776F4-A918-4008-BFBC-825FAF7979C4}" destId="{3C66FDD3-E9B3-4410-9290-451CC9866C94}" srcOrd="1" destOrd="0" parTransId="{8FC3F335-8186-4545-A123-687390DD5612}" sibTransId="{D6664277-B25F-4772-9886-BE6066FAEF93}"/>
    <dgm:cxn modelId="{1D3ED603-06B9-46D9-BA53-6F47C0EF265D}" type="presOf" srcId="{975921F0-E837-444A-88FF-D0FF8C3F6CB2}" destId="{99A627DA-0024-4AEE-BC91-90CC2942CF7C}" srcOrd="0" destOrd="0" presId="urn:microsoft.com/office/officeart/2005/8/layout/hierarchy1"/>
    <dgm:cxn modelId="{2D5AD352-90AD-4986-9252-74548E7F5A6B}" type="presOf" srcId="{ACA81938-E5F3-4DBA-A25E-E452F1BA1081}" destId="{1025A168-B45E-4EF4-BD8E-E2DF706DB04E}" srcOrd="0" destOrd="0" presId="urn:microsoft.com/office/officeart/2005/8/layout/hierarchy1"/>
    <dgm:cxn modelId="{E78877CC-6742-49A3-9BEE-7ECCED273646}" type="presOf" srcId="{14B4403E-F3F2-4C17-9CE8-59EA7EF9A9E1}" destId="{2F422BDD-B1E4-4836-B351-07505959295F}" srcOrd="0" destOrd="0" presId="urn:microsoft.com/office/officeart/2005/8/layout/hierarchy1"/>
    <dgm:cxn modelId="{97B2F16C-4066-436D-AA48-5E199CF924F5}" type="presOf" srcId="{E4B99D4B-6208-42B0-AC7D-DBF91E912FE5}" destId="{51E2C868-6070-4553-A1A1-3F3A79F6A565}" srcOrd="0" destOrd="0" presId="urn:microsoft.com/office/officeart/2005/8/layout/hierarchy1"/>
    <dgm:cxn modelId="{AC4DAA9D-783E-4C0B-ACE0-A2996DB1C165}" srcId="{83BADE66-461D-4A14-9190-B8E1F05F37D0}" destId="{0DD62D9B-871B-4B10-87C5-EBBB4987273F}" srcOrd="3" destOrd="0" parTransId="{9CCFD319-4420-4A1D-BD37-2F89BCA851D2}" sibTransId="{F261A1A2-2669-42BB-95B3-C4AF980DE0FD}"/>
    <dgm:cxn modelId="{4F79EA0F-1D17-47C7-A2FA-12671E0F16D1}" srcId="{0DD62D9B-871B-4B10-87C5-EBBB4987273F}" destId="{3B977C53-F8B7-47A4-B0B5-E722A6523898}" srcOrd="2" destOrd="0" parTransId="{7E9B7A1F-8E58-4400-BE3C-3BDE5D6BB050}" sibTransId="{BD1364BF-765E-47DD-9F06-ECC95D9F6B60}"/>
    <dgm:cxn modelId="{A4CD1B46-4126-4604-8BC3-19286037BD47}" srcId="{90C46A9B-0C6E-4692-BF72-4A7767776490}" destId="{019B26C9-5E15-4093-9C40-BD37CE3AD629}" srcOrd="1" destOrd="0" parTransId="{75A8C377-2BB2-42C3-874C-F826F111F8A8}" sibTransId="{E7CD86CF-4B18-490F-AA8C-99A7BEB837A5}"/>
    <dgm:cxn modelId="{E3911033-51DA-42D7-997E-870B86ECAA30}" srcId="{90C46A9B-0C6E-4692-BF72-4A7767776490}" destId="{E985AF91-1ACF-4CFA-B6DD-8BF9DA3C211F}" srcOrd="2" destOrd="0" parTransId="{14B4403E-F3F2-4C17-9CE8-59EA7EF9A9E1}" sibTransId="{2FB73B6B-345C-43C6-8919-93FAB0DF894A}"/>
    <dgm:cxn modelId="{70AA47A5-DCAE-45FA-89E9-9A93D0A394B7}" srcId="{74E776F4-A918-4008-BFBC-825FAF7979C4}" destId="{26940F4D-43E3-4A41-B169-24022BD3E285}" srcOrd="0" destOrd="0" parTransId="{FA219AB8-379C-48A1-A2DA-E241427F4F7C}" sibTransId="{55D07829-3036-4F97-8513-EBC7AF5AB5FC}"/>
    <dgm:cxn modelId="{673BEF56-1835-4459-9DD7-4816045FD2F5}" type="presOf" srcId="{2396FE26-9168-47D9-A9EE-7C219E357ABA}" destId="{D89759E7-0953-4651-BC4D-891EFE502BB9}" srcOrd="0" destOrd="0" presId="urn:microsoft.com/office/officeart/2005/8/layout/hierarchy1"/>
    <dgm:cxn modelId="{BFBB39DE-DB66-4DF8-9E02-7A3701B1708D}" srcId="{90C46A9B-0C6E-4692-BF72-4A7767776490}" destId="{1D1A3D7A-ECCF-4360-8457-9C34368B8005}" srcOrd="0" destOrd="0" parTransId="{5862E772-1DC6-4F0F-91E5-1F810771E888}" sibTransId="{C6786490-8AF5-4C8A-9736-B93A1AC7645E}"/>
    <dgm:cxn modelId="{C002E613-4D8A-40EE-9A6A-D93DBD719940}" srcId="{83BADE66-461D-4A14-9190-B8E1F05F37D0}" destId="{ACA81938-E5F3-4DBA-A25E-E452F1BA1081}" srcOrd="2" destOrd="0" parTransId="{6B9F4D0E-EFE1-4833-AC13-6A25D97DE82C}" sibTransId="{404A356E-B422-4B09-A4C1-74EF0E8359B8}"/>
    <dgm:cxn modelId="{CF8FAD41-FB00-40FB-9D27-7D446F04B270}" type="presOf" srcId="{7E9B7A1F-8E58-4400-BE3C-3BDE5D6BB050}" destId="{87895B8A-FDFC-404A-B799-ECA16C1E2CD7}" srcOrd="0" destOrd="0" presId="urn:microsoft.com/office/officeart/2005/8/layout/hierarchy1"/>
    <dgm:cxn modelId="{58B34652-BB58-4076-B28B-95EB0C53C9A1}" type="presOf" srcId="{8FC3F335-8186-4545-A123-687390DD5612}" destId="{0E71E9C6-2153-405C-99C4-8B4554B1C3CC}" srcOrd="0" destOrd="0" presId="urn:microsoft.com/office/officeart/2005/8/layout/hierarchy1"/>
    <dgm:cxn modelId="{1C72A1D8-6F33-485C-92A2-EA50FBF6A470}" srcId="{83BADE66-461D-4A14-9190-B8E1F05F37D0}" destId="{74E776F4-A918-4008-BFBC-825FAF7979C4}" srcOrd="0" destOrd="0" parTransId="{2E3E006E-CD86-4CA0-B98F-D52AF41EDCB8}" sibTransId="{17DC6A74-F7F5-4A39-886C-F1CB6A2EE5C8}"/>
    <dgm:cxn modelId="{9658758A-F3DF-43BC-A34E-5AAFF2D6CC35}" srcId="{ACA81938-E5F3-4DBA-A25E-E452F1BA1081}" destId="{975921F0-E837-444A-88FF-D0FF8C3F6CB2}" srcOrd="1" destOrd="0" parTransId="{9C811C25-4468-4276-BABE-0565B3C844FE}" sibTransId="{674C5EFE-1E0E-48A6-B838-65701A39691D}"/>
    <dgm:cxn modelId="{12E84228-B3D1-48A9-B934-316FF93F5450}" type="presOf" srcId="{83BADE66-461D-4A14-9190-B8E1F05F37D0}" destId="{888690A3-2CEE-4609-825D-B4C7305BFC95}" srcOrd="0" destOrd="0" presId="urn:microsoft.com/office/officeart/2005/8/layout/hierarchy1"/>
    <dgm:cxn modelId="{82DEA7C0-4FC9-41FD-84F1-A9D2C0FDA9A4}" type="presOf" srcId="{818F8E9A-B93F-4FF7-ABE5-2BABB571A7DF}" destId="{23BC27DD-FF36-49CD-804C-9461A4EC4685}" srcOrd="0" destOrd="0" presId="urn:microsoft.com/office/officeart/2005/8/layout/hierarchy1"/>
    <dgm:cxn modelId="{152B0C39-2408-4A13-810D-F0ACE069B910}" srcId="{83BADE66-461D-4A14-9190-B8E1F05F37D0}" destId="{8B9D316D-8C7C-4155-8DCA-AD35B7A14C8D}" srcOrd="4" destOrd="0" parTransId="{3D7958FB-5D56-4967-B4CB-328C838B495C}" sibTransId="{BAA4CB5E-1E8B-442B-A5F7-A26F70251C6E}"/>
    <dgm:cxn modelId="{693108F2-3CDC-47D2-B1CC-A0ADD5E366C4}" srcId="{83BADE66-461D-4A14-9190-B8E1F05F37D0}" destId="{90C46A9B-0C6E-4692-BF72-4A7767776490}" srcOrd="1" destOrd="0" parTransId="{49340907-4B50-4820-9837-A99E049EE5F6}" sibTransId="{AF9C5AD6-273F-4B0A-8964-6433738AFF7C}"/>
    <dgm:cxn modelId="{5EC9D352-1049-4424-B5D9-63D9EF3ECDE3}" type="presOf" srcId="{1D1A3D7A-ECCF-4360-8457-9C34368B8005}" destId="{8761AD66-DC6E-47C0-B7A6-945EC80694E1}" srcOrd="0" destOrd="0" presId="urn:microsoft.com/office/officeart/2005/8/layout/hierarchy1"/>
    <dgm:cxn modelId="{4FA19ECF-2BD5-4404-9964-E6B8393C40F5}" type="presOf" srcId="{3B975FFF-CC0C-4BAD-AC0A-D3ABDD02C545}" destId="{2762B866-8D78-4C46-AC29-628DB6A7E2D3}" srcOrd="0" destOrd="0" presId="urn:microsoft.com/office/officeart/2005/8/layout/hierarchy1"/>
    <dgm:cxn modelId="{6ACA73C7-43DB-4665-9E80-E6524774600E}" type="presOf" srcId="{F2B792E1-C897-451C-91C4-175DA2070665}" destId="{C529CECE-5CC3-4BB4-8256-958015A468F2}" srcOrd="0" destOrd="0" presId="urn:microsoft.com/office/officeart/2005/8/layout/hierarchy1"/>
    <dgm:cxn modelId="{9B7E92FA-1539-4717-83CE-CD15B8A62CD9}" type="presOf" srcId="{2D965136-6007-43BE-BC55-F705C027C664}" destId="{40DD1162-2874-4EF9-BD02-2597318BDE94}" srcOrd="0" destOrd="0" presId="urn:microsoft.com/office/officeart/2005/8/layout/hierarchy1"/>
    <dgm:cxn modelId="{DF054A8B-EBDC-4335-8AD0-DF9031A54FC9}" type="presOf" srcId="{26940F4D-43E3-4A41-B169-24022BD3E285}" destId="{B1F80F7F-D19B-4F09-99E4-AA3C1110D8BB}" srcOrd="0" destOrd="0" presId="urn:microsoft.com/office/officeart/2005/8/layout/hierarchy1"/>
    <dgm:cxn modelId="{AB66C2F2-D9FA-4486-B5FC-DF65A1B48C75}" type="presOf" srcId="{0DD62D9B-871B-4B10-87C5-EBBB4987273F}" destId="{E73B118B-20B5-4F3C-9138-C9E143CE60B3}" srcOrd="0" destOrd="0" presId="urn:microsoft.com/office/officeart/2005/8/layout/hierarchy1"/>
    <dgm:cxn modelId="{4EB34644-A649-4F56-8F8F-16740D3F8C3A}" srcId="{0DD62D9B-871B-4B10-87C5-EBBB4987273F}" destId="{DF0898E5-AF29-4F84-846D-590691963B95}" srcOrd="1" destOrd="0" parTransId="{3F4D94F2-E751-4D37-9C47-050CA3B70382}" sibTransId="{C5D71CA4-78D7-4450-AB1A-D507B8E9600B}"/>
    <dgm:cxn modelId="{BBF4EDB8-4F1C-4D21-A855-0150760FC4AB}" type="presOf" srcId="{019B26C9-5E15-4093-9C40-BD37CE3AD629}" destId="{9A328C3D-C2EC-4774-A140-3D815842573A}" srcOrd="0" destOrd="0" presId="urn:microsoft.com/office/officeart/2005/8/layout/hierarchy1"/>
    <dgm:cxn modelId="{0057F405-4D7F-4AE3-93B7-507C89793F11}" type="presOf" srcId="{E985AF91-1ACF-4CFA-B6DD-8BF9DA3C211F}" destId="{BCEEAAE3-3FCF-413B-AEEC-B86AB8AC7BAE}" srcOrd="0" destOrd="0" presId="urn:microsoft.com/office/officeart/2005/8/layout/hierarchy1"/>
    <dgm:cxn modelId="{BE759AAB-FEDD-4B72-BB63-C1D099048633}" type="presOf" srcId="{5862E772-1DC6-4F0F-91E5-1F810771E888}" destId="{BB1F1B08-FB0D-45E0-B34C-3B54B47E02C6}" srcOrd="0" destOrd="0" presId="urn:microsoft.com/office/officeart/2005/8/layout/hierarchy1"/>
    <dgm:cxn modelId="{A72AA0E3-1E75-4F31-B5F3-F7FB5BBBC72F}" type="presOf" srcId="{DF0898E5-AF29-4F84-846D-590691963B95}" destId="{C0A35E6C-F323-416A-972D-5C468E42DFBD}" srcOrd="0" destOrd="0" presId="urn:microsoft.com/office/officeart/2005/8/layout/hierarchy1"/>
    <dgm:cxn modelId="{D74D2FF4-DCEE-412F-82AC-68671B09E542}" srcId="{8B9D316D-8C7C-4155-8DCA-AD35B7A14C8D}" destId="{2396FE26-9168-47D9-A9EE-7C219E357ABA}" srcOrd="0" destOrd="0" parTransId="{BABF7AA8-FEB4-49DE-9205-E7BC009FB22F}" sibTransId="{45CE0B6D-A789-4C3C-80B4-06D23306C7BA}"/>
    <dgm:cxn modelId="{CDFD0603-0064-4FC2-B8E3-EBEA9DC8511D}" srcId="{ACA81938-E5F3-4DBA-A25E-E452F1BA1081}" destId="{7C4CF06B-F306-4FA9-9057-A5E4AC90D1BF}" srcOrd="0" destOrd="0" parTransId="{2D965136-6007-43BE-BC55-F705C027C664}" sibTransId="{E0C3A505-6C26-4ACB-B950-92539C9D2E1D}"/>
    <dgm:cxn modelId="{9B36823E-8D0A-482B-AC2F-E5653E4D3821}" type="presOf" srcId="{9C811C25-4468-4276-BABE-0565B3C844FE}" destId="{AF205A94-8C60-4CA3-A7EE-26AED3D39442}" srcOrd="0" destOrd="0" presId="urn:microsoft.com/office/officeart/2005/8/layout/hierarchy1"/>
    <dgm:cxn modelId="{B6D21BAD-8312-4A10-88CC-A4D3DD7CA41B}" srcId="{0DD62D9B-871B-4B10-87C5-EBBB4987273F}" destId="{3B975FFF-CC0C-4BAD-AC0A-D3ABDD02C545}" srcOrd="0" destOrd="0" parTransId="{CBE5DB08-D796-4A32-9BA5-AA163C710057}" sibTransId="{C0036560-9AEB-480C-B27F-D141ACD41B51}"/>
    <dgm:cxn modelId="{E9BE54E5-4339-4095-85D7-E1E1045D9C62}" type="presOf" srcId="{7C4CF06B-F306-4FA9-9057-A5E4AC90D1BF}" destId="{921B142F-7B47-4486-9AC1-EEC959185971}" srcOrd="0" destOrd="0" presId="urn:microsoft.com/office/officeart/2005/8/layout/hierarchy1"/>
    <dgm:cxn modelId="{9AC1FD9A-60F0-4099-8B1D-F6889DE01003}" type="presOf" srcId="{3B977C53-F8B7-47A4-B0B5-E722A6523898}" destId="{2C3D4C6D-9EA0-463F-B58E-3C8880D761EE}" srcOrd="0" destOrd="0" presId="urn:microsoft.com/office/officeart/2005/8/layout/hierarchy1"/>
    <dgm:cxn modelId="{02C2FC76-3487-4CE3-AECE-869C4A38129A}" srcId="{83BADE66-461D-4A14-9190-B8E1F05F37D0}" destId="{CBD11BF8-6341-4ADB-893C-5CD0E8348CA4}" srcOrd="5" destOrd="0" parTransId="{CC51B8DA-C734-4390-8763-212F5D2AEAD0}" sibTransId="{BBFC3D79-0D4D-4CF8-9170-D8E3CAF7FF74}"/>
    <dgm:cxn modelId="{9474170B-7B79-48B2-B3F9-E0D7B9417069}" type="presOf" srcId="{CBD11BF8-6341-4ADB-893C-5CD0E8348CA4}" destId="{2F6D998B-F047-4826-9B15-2E646B86A9B1}" srcOrd="0" destOrd="0" presId="urn:microsoft.com/office/officeart/2005/8/layout/hierarchy1"/>
    <dgm:cxn modelId="{8D320252-7B15-427A-BA13-2D10710793E2}" type="presOf" srcId="{BABF7AA8-FEB4-49DE-9205-E7BC009FB22F}" destId="{5930222D-7349-4D02-8519-955B8C427D4D}" srcOrd="0" destOrd="0" presId="urn:microsoft.com/office/officeart/2005/8/layout/hierarchy1"/>
    <dgm:cxn modelId="{F6D45E33-67D4-4EAD-9C7C-E37FB172C040}" type="presOf" srcId="{FA219AB8-379C-48A1-A2DA-E241427F4F7C}" destId="{165F812A-2435-4B4B-B332-161D54FB6218}" srcOrd="0" destOrd="0" presId="urn:microsoft.com/office/officeart/2005/8/layout/hierarchy1"/>
    <dgm:cxn modelId="{211E6F14-262C-4B4F-BAE4-F5153E3A8295}" type="presOf" srcId="{B5FA3E16-8CC7-4FFB-8D0D-78BF5B8A96E1}" destId="{3BA7DC8F-E2D9-411C-817F-52C8802CD468}" srcOrd="0" destOrd="0" presId="urn:microsoft.com/office/officeart/2005/8/layout/hierarchy1"/>
    <dgm:cxn modelId="{D3090855-C636-4823-9BFA-5A021DF28E1C}" type="presOf" srcId="{90C46A9B-0C6E-4692-BF72-4A7767776490}" destId="{0B4BEFB8-6162-4F17-BBA3-C6CD22D2BD98}" srcOrd="0" destOrd="0" presId="urn:microsoft.com/office/officeart/2005/8/layout/hierarchy1"/>
    <dgm:cxn modelId="{E393949E-0632-4335-8E09-53E6C53CAA2D}" type="presOf" srcId="{CBE5DB08-D796-4A32-9BA5-AA163C710057}" destId="{CF221FA9-8EEA-4A4A-BE34-81E4DC066C71}" srcOrd="0" destOrd="0" presId="urn:microsoft.com/office/officeart/2005/8/layout/hierarchy1"/>
    <dgm:cxn modelId="{D2ECB572-12A5-468A-886F-E5C28821F8AA}" type="presOf" srcId="{3F4D94F2-E751-4D37-9C47-050CA3B70382}" destId="{0CFCC6DC-9579-4A7C-9411-C3C7738C05E3}" srcOrd="0" destOrd="0" presId="urn:microsoft.com/office/officeart/2005/8/layout/hierarchy1"/>
    <dgm:cxn modelId="{DF3507AB-9F1E-4704-AA99-76AB14AA8E8E}" type="presOf" srcId="{75A8C377-2BB2-42C3-874C-F826F111F8A8}" destId="{844C79B7-EC83-4E32-B98B-B43AC1D7626C}" srcOrd="0" destOrd="0" presId="urn:microsoft.com/office/officeart/2005/8/layout/hierarchy1"/>
    <dgm:cxn modelId="{67FC1895-826F-4AF5-BF95-6241D39A326F}" type="presOf" srcId="{3C66FDD3-E9B3-4410-9290-451CC9866C94}" destId="{35402687-7426-43F8-BC2C-4D4F81FFD648}" srcOrd="0" destOrd="0" presId="urn:microsoft.com/office/officeart/2005/8/layout/hierarchy1"/>
    <dgm:cxn modelId="{1A028765-22F6-4523-B994-7AE336E742CD}" srcId="{8B9D316D-8C7C-4155-8DCA-AD35B7A14C8D}" destId="{E4B99D4B-6208-42B0-AC7D-DBF91E912FE5}" srcOrd="1" destOrd="0" parTransId="{A7FAAFF6-B367-4C09-8E3D-2FFE27FCE4F8}" sibTransId="{B1AB4DB7-AA30-47B8-A922-9509C266CC88}"/>
    <dgm:cxn modelId="{830A9D54-ACF2-4076-9C03-8BEA5F16D238}" srcId="{CBD11BF8-6341-4ADB-893C-5CD0E8348CA4}" destId="{B5FA3E16-8CC7-4FFB-8D0D-78BF5B8A96E1}" srcOrd="0" destOrd="0" parTransId="{DA563C78-7A9E-43E2-8CD0-7C4B42463C05}" sibTransId="{6028AD7D-0E75-4F2A-91B6-48E4322190F1}"/>
    <dgm:cxn modelId="{ED4866E3-C1E3-4EF1-851A-6CBFAB0FA7E7}" type="presParOf" srcId="{888690A3-2CEE-4609-825D-B4C7305BFC95}" destId="{900FC140-6079-4660-93D7-FBCCDCD89243}" srcOrd="0" destOrd="0" presId="urn:microsoft.com/office/officeart/2005/8/layout/hierarchy1"/>
    <dgm:cxn modelId="{5DE57820-65DD-436A-A761-BEEE6B292465}" type="presParOf" srcId="{900FC140-6079-4660-93D7-FBCCDCD89243}" destId="{38FE74B7-BD1D-4ABF-8A55-0DD4622A0EF1}" srcOrd="0" destOrd="0" presId="urn:microsoft.com/office/officeart/2005/8/layout/hierarchy1"/>
    <dgm:cxn modelId="{8E18679E-B646-4D2D-ACBC-5BBE2AE69A22}" type="presParOf" srcId="{38FE74B7-BD1D-4ABF-8A55-0DD4622A0EF1}" destId="{43D8C977-92CA-4D15-B23B-64C610968407}" srcOrd="0" destOrd="0" presId="urn:microsoft.com/office/officeart/2005/8/layout/hierarchy1"/>
    <dgm:cxn modelId="{9E530CCD-4945-40F2-BDB8-C5C9D8654F18}" type="presParOf" srcId="{38FE74B7-BD1D-4ABF-8A55-0DD4622A0EF1}" destId="{9656868F-5C2F-4CD0-ACB1-4F0B8D9CF3B8}" srcOrd="1" destOrd="0" presId="urn:microsoft.com/office/officeart/2005/8/layout/hierarchy1"/>
    <dgm:cxn modelId="{8F868319-169E-44CE-A9ED-B6EF198E5B0F}" type="presParOf" srcId="{900FC140-6079-4660-93D7-FBCCDCD89243}" destId="{B2F1C060-8F20-4A63-AB04-708F33DF8DC1}" srcOrd="1" destOrd="0" presId="urn:microsoft.com/office/officeart/2005/8/layout/hierarchy1"/>
    <dgm:cxn modelId="{E1B6B324-A53B-4235-A764-C73E27FB6CB5}" type="presParOf" srcId="{B2F1C060-8F20-4A63-AB04-708F33DF8DC1}" destId="{165F812A-2435-4B4B-B332-161D54FB6218}" srcOrd="0" destOrd="0" presId="urn:microsoft.com/office/officeart/2005/8/layout/hierarchy1"/>
    <dgm:cxn modelId="{AEE8CCFD-E6AF-43DD-8804-8A22B5E56D43}" type="presParOf" srcId="{B2F1C060-8F20-4A63-AB04-708F33DF8DC1}" destId="{8AF2111A-9502-4E96-ABE9-1DAAE159DD65}" srcOrd="1" destOrd="0" presId="urn:microsoft.com/office/officeart/2005/8/layout/hierarchy1"/>
    <dgm:cxn modelId="{168F54DD-B7E0-493D-A595-F0FFFE8070B0}" type="presParOf" srcId="{8AF2111A-9502-4E96-ABE9-1DAAE159DD65}" destId="{87C10110-B862-4FA2-B15F-B0B3BC289FF7}" srcOrd="0" destOrd="0" presId="urn:microsoft.com/office/officeart/2005/8/layout/hierarchy1"/>
    <dgm:cxn modelId="{B09B6934-DED6-4C2C-BDD3-238F4C35D6BF}" type="presParOf" srcId="{87C10110-B862-4FA2-B15F-B0B3BC289FF7}" destId="{25F28D5C-DC4C-4C78-971D-E3ACE0B57A3E}" srcOrd="0" destOrd="0" presId="urn:microsoft.com/office/officeart/2005/8/layout/hierarchy1"/>
    <dgm:cxn modelId="{3CE621A1-6B0E-4DBB-8342-04AA8F212D43}" type="presParOf" srcId="{87C10110-B862-4FA2-B15F-B0B3BC289FF7}" destId="{B1F80F7F-D19B-4F09-99E4-AA3C1110D8BB}" srcOrd="1" destOrd="0" presId="urn:microsoft.com/office/officeart/2005/8/layout/hierarchy1"/>
    <dgm:cxn modelId="{8AFE1B3C-1AA7-46A3-9F98-F36C78796339}" type="presParOf" srcId="{8AF2111A-9502-4E96-ABE9-1DAAE159DD65}" destId="{6982C251-01A6-4639-9FAB-F01A12A9DA4A}" srcOrd="1" destOrd="0" presId="urn:microsoft.com/office/officeart/2005/8/layout/hierarchy1"/>
    <dgm:cxn modelId="{E7F4F001-DD56-4437-BA85-271635F0C237}" type="presParOf" srcId="{B2F1C060-8F20-4A63-AB04-708F33DF8DC1}" destId="{0E71E9C6-2153-405C-99C4-8B4554B1C3CC}" srcOrd="2" destOrd="0" presId="urn:microsoft.com/office/officeart/2005/8/layout/hierarchy1"/>
    <dgm:cxn modelId="{31B56435-04A7-4909-B243-A73FB4535A65}" type="presParOf" srcId="{B2F1C060-8F20-4A63-AB04-708F33DF8DC1}" destId="{E00CF9E2-CF3A-4664-9C3A-0397DC6B7DFC}" srcOrd="3" destOrd="0" presId="urn:microsoft.com/office/officeart/2005/8/layout/hierarchy1"/>
    <dgm:cxn modelId="{C0CCFF29-77A6-4FD2-895E-303F8DD593D3}" type="presParOf" srcId="{E00CF9E2-CF3A-4664-9C3A-0397DC6B7DFC}" destId="{A347A5E6-9BEA-4A44-A993-76FB8CD60EBB}" srcOrd="0" destOrd="0" presId="urn:microsoft.com/office/officeart/2005/8/layout/hierarchy1"/>
    <dgm:cxn modelId="{5B9F3E28-12A2-4A5A-93D4-954651B18598}" type="presParOf" srcId="{A347A5E6-9BEA-4A44-A993-76FB8CD60EBB}" destId="{2CB7F5DA-07EA-4765-B62B-B080F4404F0D}" srcOrd="0" destOrd="0" presId="urn:microsoft.com/office/officeart/2005/8/layout/hierarchy1"/>
    <dgm:cxn modelId="{779656DB-B679-4A5F-B2E9-42852C9CD096}" type="presParOf" srcId="{A347A5E6-9BEA-4A44-A993-76FB8CD60EBB}" destId="{35402687-7426-43F8-BC2C-4D4F81FFD648}" srcOrd="1" destOrd="0" presId="urn:microsoft.com/office/officeart/2005/8/layout/hierarchy1"/>
    <dgm:cxn modelId="{63724412-2A7C-4A0F-9CAC-7673A622B3E6}" type="presParOf" srcId="{E00CF9E2-CF3A-4664-9C3A-0397DC6B7DFC}" destId="{86DE72ED-C636-4914-988B-C52EC620D229}" srcOrd="1" destOrd="0" presId="urn:microsoft.com/office/officeart/2005/8/layout/hierarchy1"/>
    <dgm:cxn modelId="{ABE7BA5A-9B18-4A5B-8A04-2545845099A1}" type="presParOf" srcId="{888690A3-2CEE-4609-825D-B4C7305BFC95}" destId="{6457C767-C80C-4DAF-B2E2-C6B235CEAF37}" srcOrd="1" destOrd="0" presId="urn:microsoft.com/office/officeart/2005/8/layout/hierarchy1"/>
    <dgm:cxn modelId="{B15789F9-6AED-4CE4-A7A3-CF9638DD8A3D}" type="presParOf" srcId="{6457C767-C80C-4DAF-B2E2-C6B235CEAF37}" destId="{7DE12B52-B1BF-4495-876E-BC9340966ADF}" srcOrd="0" destOrd="0" presId="urn:microsoft.com/office/officeart/2005/8/layout/hierarchy1"/>
    <dgm:cxn modelId="{D1FB4D5E-CA49-4E85-8B9F-FECEAC65F956}" type="presParOf" srcId="{7DE12B52-B1BF-4495-876E-BC9340966ADF}" destId="{4F901F53-842B-43A8-80C3-5777FE48AA5C}" srcOrd="0" destOrd="0" presId="urn:microsoft.com/office/officeart/2005/8/layout/hierarchy1"/>
    <dgm:cxn modelId="{74CAA1BE-ABFB-47C5-9F61-8555D29ED995}" type="presParOf" srcId="{7DE12B52-B1BF-4495-876E-BC9340966ADF}" destId="{0B4BEFB8-6162-4F17-BBA3-C6CD22D2BD98}" srcOrd="1" destOrd="0" presId="urn:microsoft.com/office/officeart/2005/8/layout/hierarchy1"/>
    <dgm:cxn modelId="{BA11C3AC-2114-4D2F-BB00-0476B5962D8E}" type="presParOf" srcId="{6457C767-C80C-4DAF-B2E2-C6B235CEAF37}" destId="{36E2B963-AE4F-4A82-BC7D-345EC5F228F6}" srcOrd="1" destOrd="0" presId="urn:microsoft.com/office/officeart/2005/8/layout/hierarchy1"/>
    <dgm:cxn modelId="{0F2DF77F-2C22-4BA5-9A79-169083027499}" type="presParOf" srcId="{36E2B963-AE4F-4A82-BC7D-345EC5F228F6}" destId="{BB1F1B08-FB0D-45E0-B34C-3B54B47E02C6}" srcOrd="0" destOrd="0" presId="urn:microsoft.com/office/officeart/2005/8/layout/hierarchy1"/>
    <dgm:cxn modelId="{5B71ACBA-2A0C-45AC-9227-E23448B6F150}" type="presParOf" srcId="{36E2B963-AE4F-4A82-BC7D-345EC5F228F6}" destId="{F0D12F4F-0D12-46DE-9555-091D86EBBAD9}" srcOrd="1" destOrd="0" presId="urn:microsoft.com/office/officeart/2005/8/layout/hierarchy1"/>
    <dgm:cxn modelId="{76E6043A-6A39-48A3-BB40-FB9F73DD3F2D}" type="presParOf" srcId="{F0D12F4F-0D12-46DE-9555-091D86EBBAD9}" destId="{14F2FE9E-C23B-40DD-AB95-F966C75082E9}" srcOrd="0" destOrd="0" presId="urn:microsoft.com/office/officeart/2005/8/layout/hierarchy1"/>
    <dgm:cxn modelId="{E98E2B55-E6D8-46DE-B7C9-AB7682EDD4CB}" type="presParOf" srcId="{14F2FE9E-C23B-40DD-AB95-F966C75082E9}" destId="{DB475441-CFEB-4180-9C4E-B96CC9E6C372}" srcOrd="0" destOrd="0" presId="urn:microsoft.com/office/officeart/2005/8/layout/hierarchy1"/>
    <dgm:cxn modelId="{EF60AB9F-AE0A-4479-BE1F-0C72D1BA82CF}" type="presParOf" srcId="{14F2FE9E-C23B-40DD-AB95-F966C75082E9}" destId="{8761AD66-DC6E-47C0-B7A6-945EC80694E1}" srcOrd="1" destOrd="0" presId="urn:microsoft.com/office/officeart/2005/8/layout/hierarchy1"/>
    <dgm:cxn modelId="{27EE37D3-2298-4CF7-9B9C-211057381397}" type="presParOf" srcId="{F0D12F4F-0D12-46DE-9555-091D86EBBAD9}" destId="{568AAB05-0F43-4BEC-84B1-21320E580551}" srcOrd="1" destOrd="0" presId="urn:microsoft.com/office/officeart/2005/8/layout/hierarchy1"/>
    <dgm:cxn modelId="{1E55FE87-C6A4-44CD-8ED1-7C4215893809}" type="presParOf" srcId="{36E2B963-AE4F-4A82-BC7D-345EC5F228F6}" destId="{844C79B7-EC83-4E32-B98B-B43AC1D7626C}" srcOrd="2" destOrd="0" presId="urn:microsoft.com/office/officeart/2005/8/layout/hierarchy1"/>
    <dgm:cxn modelId="{AF4DE5C4-11DD-466B-BE53-918628B7885E}" type="presParOf" srcId="{36E2B963-AE4F-4A82-BC7D-345EC5F228F6}" destId="{4FBB089E-D947-46E2-B493-D5C2C14E41C2}" srcOrd="3" destOrd="0" presId="urn:microsoft.com/office/officeart/2005/8/layout/hierarchy1"/>
    <dgm:cxn modelId="{FBFE4847-0F3B-4D35-80F9-3F53217BAFD9}" type="presParOf" srcId="{4FBB089E-D947-46E2-B493-D5C2C14E41C2}" destId="{73E62B90-72A2-4B6A-A720-54F053AAC1DC}" srcOrd="0" destOrd="0" presId="urn:microsoft.com/office/officeart/2005/8/layout/hierarchy1"/>
    <dgm:cxn modelId="{0BCAD634-1847-4AC7-805B-CB7CE45E5724}" type="presParOf" srcId="{73E62B90-72A2-4B6A-A720-54F053AAC1DC}" destId="{8E939370-ABB3-4878-8DEC-0A0DFCD8FDA9}" srcOrd="0" destOrd="0" presId="urn:microsoft.com/office/officeart/2005/8/layout/hierarchy1"/>
    <dgm:cxn modelId="{A695FC41-2212-494E-A7E9-B48BDD7C5F3D}" type="presParOf" srcId="{73E62B90-72A2-4B6A-A720-54F053AAC1DC}" destId="{9A328C3D-C2EC-4774-A140-3D815842573A}" srcOrd="1" destOrd="0" presId="urn:microsoft.com/office/officeart/2005/8/layout/hierarchy1"/>
    <dgm:cxn modelId="{D5D83BC2-87FD-4CD3-A59D-CE527F5895B4}" type="presParOf" srcId="{4FBB089E-D947-46E2-B493-D5C2C14E41C2}" destId="{541C742F-EC8C-4F45-B486-70E460A132B1}" srcOrd="1" destOrd="0" presId="urn:microsoft.com/office/officeart/2005/8/layout/hierarchy1"/>
    <dgm:cxn modelId="{3A71586C-3F1F-4210-A699-D71DE1B2343A}" type="presParOf" srcId="{36E2B963-AE4F-4A82-BC7D-345EC5F228F6}" destId="{2F422BDD-B1E4-4836-B351-07505959295F}" srcOrd="4" destOrd="0" presId="urn:microsoft.com/office/officeart/2005/8/layout/hierarchy1"/>
    <dgm:cxn modelId="{7F8A49D4-EFCD-471A-A9A8-20CEBF83A0ED}" type="presParOf" srcId="{36E2B963-AE4F-4A82-BC7D-345EC5F228F6}" destId="{EDF7138D-5E6D-4242-97B4-3E7D4B88F6FB}" srcOrd="5" destOrd="0" presId="urn:microsoft.com/office/officeart/2005/8/layout/hierarchy1"/>
    <dgm:cxn modelId="{B769D5D6-988D-4D70-B961-84482416571F}" type="presParOf" srcId="{EDF7138D-5E6D-4242-97B4-3E7D4B88F6FB}" destId="{34EEE0CA-2A38-4178-84ED-96891B20E5D9}" srcOrd="0" destOrd="0" presId="urn:microsoft.com/office/officeart/2005/8/layout/hierarchy1"/>
    <dgm:cxn modelId="{1BB875B9-B6D7-4BEB-95F1-430F9EF3C761}" type="presParOf" srcId="{34EEE0CA-2A38-4178-84ED-96891B20E5D9}" destId="{26E591B5-46EE-43CD-B259-8FE857A104E8}" srcOrd="0" destOrd="0" presId="urn:microsoft.com/office/officeart/2005/8/layout/hierarchy1"/>
    <dgm:cxn modelId="{C6E64982-7494-4890-9754-156E2184E0B8}" type="presParOf" srcId="{34EEE0CA-2A38-4178-84ED-96891B20E5D9}" destId="{BCEEAAE3-3FCF-413B-AEEC-B86AB8AC7BAE}" srcOrd="1" destOrd="0" presId="urn:microsoft.com/office/officeart/2005/8/layout/hierarchy1"/>
    <dgm:cxn modelId="{923B1E50-FDBE-40E4-A14C-8D764C07C9D3}" type="presParOf" srcId="{EDF7138D-5E6D-4242-97B4-3E7D4B88F6FB}" destId="{AA12DA7A-F250-45F1-A6AC-4C6F352068FA}" srcOrd="1" destOrd="0" presId="urn:microsoft.com/office/officeart/2005/8/layout/hierarchy1"/>
    <dgm:cxn modelId="{F88C90C0-189B-4B90-B266-4792FC2C2252}" type="presParOf" srcId="{36E2B963-AE4F-4A82-BC7D-345EC5F228F6}" destId="{23BC27DD-FF36-49CD-804C-9461A4EC4685}" srcOrd="6" destOrd="0" presId="urn:microsoft.com/office/officeart/2005/8/layout/hierarchy1"/>
    <dgm:cxn modelId="{E84752AD-FE8E-41F9-8796-4D11D60BFE46}" type="presParOf" srcId="{36E2B963-AE4F-4A82-BC7D-345EC5F228F6}" destId="{B9265DA0-99D4-45B6-8F3D-37B2CDBBB3AF}" srcOrd="7" destOrd="0" presId="urn:microsoft.com/office/officeart/2005/8/layout/hierarchy1"/>
    <dgm:cxn modelId="{FA2361AC-E63E-4771-A5F7-9781E47E26DE}" type="presParOf" srcId="{B9265DA0-99D4-45B6-8F3D-37B2CDBBB3AF}" destId="{BF0513E6-2F76-4A09-BE62-767698056BE2}" srcOrd="0" destOrd="0" presId="urn:microsoft.com/office/officeart/2005/8/layout/hierarchy1"/>
    <dgm:cxn modelId="{389438D0-FB86-4880-934D-B22C0CD4B7C4}" type="presParOf" srcId="{BF0513E6-2F76-4A09-BE62-767698056BE2}" destId="{075683D4-26B2-4551-852F-59B67CC4CB40}" srcOrd="0" destOrd="0" presId="urn:microsoft.com/office/officeart/2005/8/layout/hierarchy1"/>
    <dgm:cxn modelId="{3F68A852-0049-4BFA-9F0D-18DCA42792BD}" type="presParOf" srcId="{BF0513E6-2F76-4A09-BE62-767698056BE2}" destId="{C529CECE-5CC3-4BB4-8256-958015A468F2}" srcOrd="1" destOrd="0" presId="urn:microsoft.com/office/officeart/2005/8/layout/hierarchy1"/>
    <dgm:cxn modelId="{718C4F15-67AA-40F6-81A1-85D6BB25CD17}" type="presParOf" srcId="{B9265DA0-99D4-45B6-8F3D-37B2CDBBB3AF}" destId="{8C307D2C-E298-44DC-8C52-9390F2D71B36}" srcOrd="1" destOrd="0" presId="urn:microsoft.com/office/officeart/2005/8/layout/hierarchy1"/>
    <dgm:cxn modelId="{38F3CF4F-06C5-4152-9068-99298A12D6D0}" type="presParOf" srcId="{888690A3-2CEE-4609-825D-B4C7305BFC95}" destId="{6019229E-508C-4837-828A-BD5E18FCC2A2}" srcOrd="2" destOrd="0" presId="urn:microsoft.com/office/officeart/2005/8/layout/hierarchy1"/>
    <dgm:cxn modelId="{10C82B86-9056-4FF7-BED5-17509738C20D}" type="presParOf" srcId="{6019229E-508C-4837-828A-BD5E18FCC2A2}" destId="{7C02CA4B-34E0-4B85-BD87-1D2B59D464B5}" srcOrd="0" destOrd="0" presId="urn:microsoft.com/office/officeart/2005/8/layout/hierarchy1"/>
    <dgm:cxn modelId="{4DC13AC4-5B8F-4E25-80B4-E5EE571E69CF}" type="presParOf" srcId="{7C02CA4B-34E0-4B85-BD87-1D2B59D464B5}" destId="{6D47DAC4-5943-4A91-8DC8-9C5032059179}" srcOrd="0" destOrd="0" presId="urn:microsoft.com/office/officeart/2005/8/layout/hierarchy1"/>
    <dgm:cxn modelId="{5EE40CDF-1975-4282-8EAC-F2F7C3496515}" type="presParOf" srcId="{7C02CA4B-34E0-4B85-BD87-1D2B59D464B5}" destId="{1025A168-B45E-4EF4-BD8E-E2DF706DB04E}" srcOrd="1" destOrd="0" presId="urn:microsoft.com/office/officeart/2005/8/layout/hierarchy1"/>
    <dgm:cxn modelId="{3AC6CBAF-316A-4C92-8E2C-67F67BCB22F2}" type="presParOf" srcId="{6019229E-508C-4837-828A-BD5E18FCC2A2}" destId="{830E20DC-A57E-4045-BC94-2BB4C29F1B16}" srcOrd="1" destOrd="0" presId="urn:microsoft.com/office/officeart/2005/8/layout/hierarchy1"/>
    <dgm:cxn modelId="{E0DBB22D-4EC9-4A35-8A04-973779CD492E}" type="presParOf" srcId="{830E20DC-A57E-4045-BC94-2BB4C29F1B16}" destId="{40DD1162-2874-4EF9-BD02-2597318BDE94}" srcOrd="0" destOrd="0" presId="urn:microsoft.com/office/officeart/2005/8/layout/hierarchy1"/>
    <dgm:cxn modelId="{7FCE11C0-6EA1-4099-9F4F-A9EFDFCF73DD}" type="presParOf" srcId="{830E20DC-A57E-4045-BC94-2BB4C29F1B16}" destId="{B489311D-C838-4D39-8656-A533D02798F2}" srcOrd="1" destOrd="0" presId="urn:microsoft.com/office/officeart/2005/8/layout/hierarchy1"/>
    <dgm:cxn modelId="{E86027FA-B95D-445C-A664-208A798A5171}" type="presParOf" srcId="{B489311D-C838-4D39-8656-A533D02798F2}" destId="{87C11421-D357-4AE9-A0AC-840DFC0BDDA7}" srcOrd="0" destOrd="0" presId="urn:microsoft.com/office/officeart/2005/8/layout/hierarchy1"/>
    <dgm:cxn modelId="{71C76585-8E74-4F0E-A3C7-6AB327030DA1}" type="presParOf" srcId="{87C11421-D357-4AE9-A0AC-840DFC0BDDA7}" destId="{BDA5F2A1-DCFA-4E9B-9C98-438B1541B791}" srcOrd="0" destOrd="0" presId="urn:microsoft.com/office/officeart/2005/8/layout/hierarchy1"/>
    <dgm:cxn modelId="{B1423F74-B476-4A61-95D1-CB4B1C3688A7}" type="presParOf" srcId="{87C11421-D357-4AE9-A0AC-840DFC0BDDA7}" destId="{921B142F-7B47-4486-9AC1-EEC959185971}" srcOrd="1" destOrd="0" presId="urn:microsoft.com/office/officeart/2005/8/layout/hierarchy1"/>
    <dgm:cxn modelId="{EBE7FE30-54EF-486B-94EB-5C0ECB6F8B53}" type="presParOf" srcId="{B489311D-C838-4D39-8656-A533D02798F2}" destId="{FB498586-413A-4D8C-A59A-A077967105D6}" srcOrd="1" destOrd="0" presId="urn:microsoft.com/office/officeart/2005/8/layout/hierarchy1"/>
    <dgm:cxn modelId="{FE0EF03E-9A7C-4CAB-A009-1AE2D89F7DF0}" type="presParOf" srcId="{830E20DC-A57E-4045-BC94-2BB4C29F1B16}" destId="{AF205A94-8C60-4CA3-A7EE-26AED3D39442}" srcOrd="2" destOrd="0" presId="urn:microsoft.com/office/officeart/2005/8/layout/hierarchy1"/>
    <dgm:cxn modelId="{F25D289C-A253-4EF7-A028-BF904E101565}" type="presParOf" srcId="{830E20DC-A57E-4045-BC94-2BB4C29F1B16}" destId="{B78AC6A9-7CE3-4F3F-9FBC-7702F374E2DB}" srcOrd="3" destOrd="0" presId="urn:microsoft.com/office/officeart/2005/8/layout/hierarchy1"/>
    <dgm:cxn modelId="{EC6F7817-F5EF-464E-B577-7EDC8CC8FF15}" type="presParOf" srcId="{B78AC6A9-7CE3-4F3F-9FBC-7702F374E2DB}" destId="{7604FCF8-208E-4052-AFCC-F1B6F7F9A18E}" srcOrd="0" destOrd="0" presId="urn:microsoft.com/office/officeart/2005/8/layout/hierarchy1"/>
    <dgm:cxn modelId="{2AC2B4CD-CFF7-44B9-A16C-1AC3C718FCE3}" type="presParOf" srcId="{7604FCF8-208E-4052-AFCC-F1B6F7F9A18E}" destId="{EB91A7B1-FF1F-4BCB-9935-BE2C2C0002F9}" srcOrd="0" destOrd="0" presId="urn:microsoft.com/office/officeart/2005/8/layout/hierarchy1"/>
    <dgm:cxn modelId="{AFF61B7A-9947-4AAE-BC4B-BE0ADE2E580C}" type="presParOf" srcId="{7604FCF8-208E-4052-AFCC-F1B6F7F9A18E}" destId="{99A627DA-0024-4AEE-BC91-90CC2942CF7C}" srcOrd="1" destOrd="0" presId="urn:microsoft.com/office/officeart/2005/8/layout/hierarchy1"/>
    <dgm:cxn modelId="{EDBB5FC7-0891-44B6-B8AC-6B83A619123D}" type="presParOf" srcId="{B78AC6A9-7CE3-4F3F-9FBC-7702F374E2DB}" destId="{1733BDA9-0C0D-4BA6-A21D-3AA374507C0C}" srcOrd="1" destOrd="0" presId="urn:microsoft.com/office/officeart/2005/8/layout/hierarchy1"/>
    <dgm:cxn modelId="{3FF2866B-8371-4AF8-9896-F7DEDDDE3208}" type="presParOf" srcId="{888690A3-2CEE-4609-825D-B4C7305BFC95}" destId="{731F3958-7ED0-4981-BD89-ED6C69E1F726}" srcOrd="3" destOrd="0" presId="urn:microsoft.com/office/officeart/2005/8/layout/hierarchy1"/>
    <dgm:cxn modelId="{93EC1D85-9645-4E3E-ACC8-0C05F07A984A}" type="presParOf" srcId="{731F3958-7ED0-4981-BD89-ED6C69E1F726}" destId="{345BF839-3292-4C9B-9C31-343C2D33C917}" srcOrd="0" destOrd="0" presId="urn:microsoft.com/office/officeart/2005/8/layout/hierarchy1"/>
    <dgm:cxn modelId="{8BF5D250-7F94-497E-B9F0-F1E6F67BE969}" type="presParOf" srcId="{345BF839-3292-4C9B-9C31-343C2D33C917}" destId="{F9962066-5DB7-4D7E-8443-495F6E77F7B5}" srcOrd="0" destOrd="0" presId="urn:microsoft.com/office/officeart/2005/8/layout/hierarchy1"/>
    <dgm:cxn modelId="{FF97BF74-E33C-4525-97DB-A0E4611E0C63}" type="presParOf" srcId="{345BF839-3292-4C9B-9C31-343C2D33C917}" destId="{E73B118B-20B5-4F3C-9138-C9E143CE60B3}" srcOrd="1" destOrd="0" presId="urn:microsoft.com/office/officeart/2005/8/layout/hierarchy1"/>
    <dgm:cxn modelId="{E99AC820-25E5-4E62-83D7-E97318D84BE7}" type="presParOf" srcId="{731F3958-7ED0-4981-BD89-ED6C69E1F726}" destId="{31DA2C01-FBA0-4713-834E-E7F1D6E4FBAE}" srcOrd="1" destOrd="0" presId="urn:microsoft.com/office/officeart/2005/8/layout/hierarchy1"/>
    <dgm:cxn modelId="{03243553-1A40-422F-87D8-AC854CD56A5C}" type="presParOf" srcId="{31DA2C01-FBA0-4713-834E-E7F1D6E4FBAE}" destId="{CF221FA9-8EEA-4A4A-BE34-81E4DC066C71}" srcOrd="0" destOrd="0" presId="urn:microsoft.com/office/officeart/2005/8/layout/hierarchy1"/>
    <dgm:cxn modelId="{20A21C6D-F83D-421C-9868-CA6850BDBF57}" type="presParOf" srcId="{31DA2C01-FBA0-4713-834E-E7F1D6E4FBAE}" destId="{4E17B933-27A6-4AD3-8A11-11AF3160EA8F}" srcOrd="1" destOrd="0" presId="urn:microsoft.com/office/officeart/2005/8/layout/hierarchy1"/>
    <dgm:cxn modelId="{13A5A14D-1C2B-4E05-9E80-10D314123F0D}" type="presParOf" srcId="{4E17B933-27A6-4AD3-8A11-11AF3160EA8F}" destId="{41E94220-F44C-4317-AF9C-226608EA0B82}" srcOrd="0" destOrd="0" presId="urn:microsoft.com/office/officeart/2005/8/layout/hierarchy1"/>
    <dgm:cxn modelId="{39C1133F-D190-4E96-B1B2-E78C28F9DD11}" type="presParOf" srcId="{41E94220-F44C-4317-AF9C-226608EA0B82}" destId="{5638A26B-B983-4F59-BA71-F6DE22B6AF06}" srcOrd="0" destOrd="0" presId="urn:microsoft.com/office/officeart/2005/8/layout/hierarchy1"/>
    <dgm:cxn modelId="{9AA99CE6-D657-4AE0-B163-4C9DEA3873CB}" type="presParOf" srcId="{41E94220-F44C-4317-AF9C-226608EA0B82}" destId="{2762B866-8D78-4C46-AC29-628DB6A7E2D3}" srcOrd="1" destOrd="0" presId="urn:microsoft.com/office/officeart/2005/8/layout/hierarchy1"/>
    <dgm:cxn modelId="{4C6FE1C7-6339-4064-A8E2-ED574D5880E6}" type="presParOf" srcId="{4E17B933-27A6-4AD3-8A11-11AF3160EA8F}" destId="{F562BDCA-3821-468A-AB96-C168AD4D99E5}" srcOrd="1" destOrd="0" presId="urn:microsoft.com/office/officeart/2005/8/layout/hierarchy1"/>
    <dgm:cxn modelId="{45F6CD05-401F-499F-BAF0-C876E4D22698}" type="presParOf" srcId="{31DA2C01-FBA0-4713-834E-E7F1D6E4FBAE}" destId="{0CFCC6DC-9579-4A7C-9411-C3C7738C05E3}" srcOrd="2" destOrd="0" presId="urn:microsoft.com/office/officeart/2005/8/layout/hierarchy1"/>
    <dgm:cxn modelId="{A3193C99-9428-4D04-BB4E-A11354DE8248}" type="presParOf" srcId="{31DA2C01-FBA0-4713-834E-E7F1D6E4FBAE}" destId="{CB964ACD-071B-4B87-B693-2FB9C21B2BFB}" srcOrd="3" destOrd="0" presId="urn:microsoft.com/office/officeart/2005/8/layout/hierarchy1"/>
    <dgm:cxn modelId="{D9F6AA78-E20C-475E-AE19-4633BF272404}" type="presParOf" srcId="{CB964ACD-071B-4B87-B693-2FB9C21B2BFB}" destId="{07FD177C-07FC-4C08-AA2C-F09C3A8BD06A}" srcOrd="0" destOrd="0" presId="urn:microsoft.com/office/officeart/2005/8/layout/hierarchy1"/>
    <dgm:cxn modelId="{94AB305D-3BBA-450A-B443-4BDCD17E8ABE}" type="presParOf" srcId="{07FD177C-07FC-4C08-AA2C-F09C3A8BD06A}" destId="{0DAA1070-D8FB-4AEF-8E97-7A2F1483CD42}" srcOrd="0" destOrd="0" presId="urn:microsoft.com/office/officeart/2005/8/layout/hierarchy1"/>
    <dgm:cxn modelId="{D3773163-0B2B-44E0-B32B-6B4CB4018D50}" type="presParOf" srcId="{07FD177C-07FC-4C08-AA2C-F09C3A8BD06A}" destId="{C0A35E6C-F323-416A-972D-5C468E42DFBD}" srcOrd="1" destOrd="0" presId="urn:microsoft.com/office/officeart/2005/8/layout/hierarchy1"/>
    <dgm:cxn modelId="{470B2A09-5ECD-44B1-8802-89A2B497F944}" type="presParOf" srcId="{CB964ACD-071B-4B87-B693-2FB9C21B2BFB}" destId="{E4F2E2ED-5FE9-41D0-A1E0-CE7C180BEE87}" srcOrd="1" destOrd="0" presId="urn:microsoft.com/office/officeart/2005/8/layout/hierarchy1"/>
    <dgm:cxn modelId="{6AF86B9C-0BFB-46AC-8918-11439AA1FB40}" type="presParOf" srcId="{31DA2C01-FBA0-4713-834E-E7F1D6E4FBAE}" destId="{87895B8A-FDFC-404A-B799-ECA16C1E2CD7}" srcOrd="4" destOrd="0" presId="urn:microsoft.com/office/officeart/2005/8/layout/hierarchy1"/>
    <dgm:cxn modelId="{C8DA40D6-E522-4849-8213-9BAC5FDA8427}" type="presParOf" srcId="{31DA2C01-FBA0-4713-834E-E7F1D6E4FBAE}" destId="{8023118F-EF98-40C6-B855-72FFF88D8F13}" srcOrd="5" destOrd="0" presId="urn:microsoft.com/office/officeart/2005/8/layout/hierarchy1"/>
    <dgm:cxn modelId="{1CA65D25-FDFC-4351-860A-396093BD902B}" type="presParOf" srcId="{8023118F-EF98-40C6-B855-72FFF88D8F13}" destId="{A3D8D30B-6982-46DD-8797-1F6107078565}" srcOrd="0" destOrd="0" presId="urn:microsoft.com/office/officeart/2005/8/layout/hierarchy1"/>
    <dgm:cxn modelId="{2DBCA807-22A2-4319-8983-F35A9D977B4D}" type="presParOf" srcId="{A3D8D30B-6982-46DD-8797-1F6107078565}" destId="{26DA16A6-9BB3-4353-8937-0DC0D65FA42E}" srcOrd="0" destOrd="0" presId="urn:microsoft.com/office/officeart/2005/8/layout/hierarchy1"/>
    <dgm:cxn modelId="{38F41F46-5658-4610-86F9-D906CD9C1337}" type="presParOf" srcId="{A3D8D30B-6982-46DD-8797-1F6107078565}" destId="{2C3D4C6D-9EA0-463F-B58E-3C8880D761EE}" srcOrd="1" destOrd="0" presId="urn:microsoft.com/office/officeart/2005/8/layout/hierarchy1"/>
    <dgm:cxn modelId="{DF0C3AD1-16A3-4BC5-A01D-EBB704006450}" type="presParOf" srcId="{8023118F-EF98-40C6-B855-72FFF88D8F13}" destId="{D03DF8BC-7C83-4C32-9B3C-6BC596DC4ADF}" srcOrd="1" destOrd="0" presId="urn:microsoft.com/office/officeart/2005/8/layout/hierarchy1"/>
    <dgm:cxn modelId="{22832FB2-A574-40BF-8527-754724A44903}" type="presParOf" srcId="{888690A3-2CEE-4609-825D-B4C7305BFC95}" destId="{5EFEAB77-783A-4B50-9A08-DB337BED8806}" srcOrd="4" destOrd="0" presId="urn:microsoft.com/office/officeart/2005/8/layout/hierarchy1"/>
    <dgm:cxn modelId="{C351CED2-27DC-4201-BFC8-6F0265F21A4C}" type="presParOf" srcId="{5EFEAB77-783A-4B50-9A08-DB337BED8806}" destId="{A8E4CF1B-AE3E-40C4-A0D5-3CC3EF4D09AF}" srcOrd="0" destOrd="0" presId="urn:microsoft.com/office/officeart/2005/8/layout/hierarchy1"/>
    <dgm:cxn modelId="{64003F9B-C706-4163-B75D-B5F091321149}" type="presParOf" srcId="{A8E4CF1B-AE3E-40C4-A0D5-3CC3EF4D09AF}" destId="{BE27A387-D1DB-4E2E-9FB3-7862693E4690}" srcOrd="0" destOrd="0" presId="urn:microsoft.com/office/officeart/2005/8/layout/hierarchy1"/>
    <dgm:cxn modelId="{07D6E564-629F-407D-A396-FFDE0AA43A36}" type="presParOf" srcId="{A8E4CF1B-AE3E-40C4-A0D5-3CC3EF4D09AF}" destId="{0E928015-E134-4EF9-9CB9-E9851402EC03}" srcOrd="1" destOrd="0" presId="urn:microsoft.com/office/officeart/2005/8/layout/hierarchy1"/>
    <dgm:cxn modelId="{B910DE02-3CAA-4660-86A4-07676929F5DF}" type="presParOf" srcId="{5EFEAB77-783A-4B50-9A08-DB337BED8806}" destId="{3250E513-5106-47CA-8DB4-7205ECDB2FA6}" srcOrd="1" destOrd="0" presId="urn:microsoft.com/office/officeart/2005/8/layout/hierarchy1"/>
    <dgm:cxn modelId="{84578125-76AD-4F89-A30C-08F5AA0E257C}" type="presParOf" srcId="{3250E513-5106-47CA-8DB4-7205ECDB2FA6}" destId="{5930222D-7349-4D02-8519-955B8C427D4D}" srcOrd="0" destOrd="0" presId="urn:microsoft.com/office/officeart/2005/8/layout/hierarchy1"/>
    <dgm:cxn modelId="{82FA0CB9-B443-4CF1-80E9-0D2C81190412}" type="presParOf" srcId="{3250E513-5106-47CA-8DB4-7205ECDB2FA6}" destId="{7FE0C3C7-BD15-462C-8F64-E562AAC3C5F7}" srcOrd="1" destOrd="0" presId="urn:microsoft.com/office/officeart/2005/8/layout/hierarchy1"/>
    <dgm:cxn modelId="{211BF060-DED6-445B-8E83-28E22FDDE7C2}" type="presParOf" srcId="{7FE0C3C7-BD15-462C-8F64-E562AAC3C5F7}" destId="{116FBFDB-0433-425C-87CD-04476836D6DB}" srcOrd="0" destOrd="0" presId="urn:microsoft.com/office/officeart/2005/8/layout/hierarchy1"/>
    <dgm:cxn modelId="{50F79119-91A6-43F6-8A1A-AEF39B1BE30F}" type="presParOf" srcId="{116FBFDB-0433-425C-87CD-04476836D6DB}" destId="{05F1535F-5C5F-46CC-B9BA-7D873F9EE917}" srcOrd="0" destOrd="0" presId="urn:microsoft.com/office/officeart/2005/8/layout/hierarchy1"/>
    <dgm:cxn modelId="{7ED2D349-151F-4929-9414-A2EE49F22711}" type="presParOf" srcId="{116FBFDB-0433-425C-87CD-04476836D6DB}" destId="{D89759E7-0953-4651-BC4D-891EFE502BB9}" srcOrd="1" destOrd="0" presId="urn:microsoft.com/office/officeart/2005/8/layout/hierarchy1"/>
    <dgm:cxn modelId="{8C90513F-6A1C-40B7-96E2-BF8B1FF6E014}" type="presParOf" srcId="{7FE0C3C7-BD15-462C-8F64-E562AAC3C5F7}" destId="{2BDB70E3-4397-4B08-BF82-5E92B0E33B21}" srcOrd="1" destOrd="0" presId="urn:microsoft.com/office/officeart/2005/8/layout/hierarchy1"/>
    <dgm:cxn modelId="{19EBBBA1-4B2B-4076-BF31-F0B2F6A92388}" type="presParOf" srcId="{3250E513-5106-47CA-8DB4-7205ECDB2FA6}" destId="{D9472F54-1414-4C10-8F05-DD362BB20F54}" srcOrd="2" destOrd="0" presId="urn:microsoft.com/office/officeart/2005/8/layout/hierarchy1"/>
    <dgm:cxn modelId="{DB5ED968-5F08-4FA9-8D0B-82BA1FE4E59A}" type="presParOf" srcId="{3250E513-5106-47CA-8DB4-7205ECDB2FA6}" destId="{287224F9-0995-4538-B03E-E16DA34E9952}" srcOrd="3" destOrd="0" presId="urn:microsoft.com/office/officeart/2005/8/layout/hierarchy1"/>
    <dgm:cxn modelId="{96B5DCC7-2500-478F-A0D9-9950C5EBD7D8}" type="presParOf" srcId="{287224F9-0995-4538-B03E-E16DA34E9952}" destId="{A87C7CE2-63FE-4FB3-94A4-8AD4C1D30D3B}" srcOrd="0" destOrd="0" presId="urn:microsoft.com/office/officeart/2005/8/layout/hierarchy1"/>
    <dgm:cxn modelId="{88D7B844-69C0-4CEF-AFF2-AD83A12697EE}" type="presParOf" srcId="{A87C7CE2-63FE-4FB3-94A4-8AD4C1D30D3B}" destId="{B5C2B2F5-37EE-40ED-8A30-78AFA7A4280D}" srcOrd="0" destOrd="0" presId="urn:microsoft.com/office/officeart/2005/8/layout/hierarchy1"/>
    <dgm:cxn modelId="{6B304874-2C53-4BE3-90DA-6223C2748D9E}" type="presParOf" srcId="{A87C7CE2-63FE-4FB3-94A4-8AD4C1D30D3B}" destId="{51E2C868-6070-4553-A1A1-3F3A79F6A565}" srcOrd="1" destOrd="0" presId="urn:microsoft.com/office/officeart/2005/8/layout/hierarchy1"/>
    <dgm:cxn modelId="{C9CD4B5A-AA8A-4AD4-B295-E6D08DD3455F}" type="presParOf" srcId="{287224F9-0995-4538-B03E-E16DA34E9952}" destId="{F97A2C5D-2C4D-42BE-B902-FC8EE72DE5F3}" srcOrd="1" destOrd="0" presId="urn:microsoft.com/office/officeart/2005/8/layout/hierarchy1"/>
    <dgm:cxn modelId="{A6E24CA1-C397-4086-A441-2B42C262BD59}" type="presParOf" srcId="{888690A3-2CEE-4609-825D-B4C7305BFC95}" destId="{EBF6DFFB-AA8D-4F4D-BC57-37A84810F1B3}" srcOrd="5" destOrd="0" presId="urn:microsoft.com/office/officeart/2005/8/layout/hierarchy1"/>
    <dgm:cxn modelId="{684B6D66-EEE2-4D58-89F2-8263DEEB5021}" type="presParOf" srcId="{EBF6DFFB-AA8D-4F4D-BC57-37A84810F1B3}" destId="{45B0AFA6-2A89-47D9-A685-E461C09E3E87}" srcOrd="0" destOrd="0" presId="urn:microsoft.com/office/officeart/2005/8/layout/hierarchy1"/>
    <dgm:cxn modelId="{48F47674-3785-4CC6-8BA5-80E5E952F912}" type="presParOf" srcId="{45B0AFA6-2A89-47D9-A685-E461C09E3E87}" destId="{D7BD985F-5765-4CB1-ABDF-2A6C51BA2217}" srcOrd="0" destOrd="0" presId="urn:microsoft.com/office/officeart/2005/8/layout/hierarchy1"/>
    <dgm:cxn modelId="{367B4729-FA8E-4FCF-8342-B04BB282B919}" type="presParOf" srcId="{45B0AFA6-2A89-47D9-A685-E461C09E3E87}" destId="{2F6D998B-F047-4826-9B15-2E646B86A9B1}" srcOrd="1" destOrd="0" presId="urn:microsoft.com/office/officeart/2005/8/layout/hierarchy1"/>
    <dgm:cxn modelId="{121DAD60-14A1-4F3C-B5F9-83F2210F0667}" type="presParOf" srcId="{EBF6DFFB-AA8D-4F4D-BC57-37A84810F1B3}" destId="{3F1511B6-F9B1-487C-9AAF-D785AA44956C}" srcOrd="1" destOrd="0" presId="urn:microsoft.com/office/officeart/2005/8/layout/hierarchy1"/>
    <dgm:cxn modelId="{90BD0204-5E91-4BAF-B190-E72FF81CF02A}" type="presParOf" srcId="{3F1511B6-F9B1-487C-9AAF-D785AA44956C}" destId="{A3244DE8-4CDF-4A5A-9F7A-5E2CC61C421E}" srcOrd="0" destOrd="0" presId="urn:microsoft.com/office/officeart/2005/8/layout/hierarchy1"/>
    <dgm:cxn modelId="{EDB5388B-540A-4812-A491-1F578CF15E64}" type="presParOf" srcId="{3F1511B6-F9B1-487C-9AAF-D785AA44956C}" destId="{B9FAD3FD-8B40-4BF1-8A7B-66D46A9415DE}" srcOrd="1" destOrd="0" presId="urn:microsoft.com/office/officeart/2005/8/layout/hierarchy1"/>
    <dgm:cxn modelId="{E9D1B9E3-13D6-4CE4-9180-30CBA83928A5}" type="presParOf" srcId="{B9FAD3FD-8B40-4BF1-8A7B-66D46A9415DE}" destId="{F200DFC7-ECC9-42EE-BB46-B77250858527}" srcOrd="0" destOrd="0" presId="urn:microsoft.com/office/officeart/2005/8/layout/hierarchy1"/>
    <dgm:cxn modelId="{4813D98D-A5EA-42C0-960C-3166A3F7214B}" type="presParOf" srcId="{F200DFC7-ECC9-42EE-BB46-B77250858527}" destId="{13848CC8-F695-4B42-BA28-D14CEB97FA53}" srcOrd="0" destOrd="0" presId="urn:microsoft.com/office/officeart/2005/8/layout/hierarchy1"/>
    <dgm:cxn modelId="{BE618436-2594-4ADA-81D0-5CCE4FA998C8}" type="presParOf" srcId="{F200DFC7-ECC9-42EE-BB46-B77250858527}" destId="{3BA7DC8F-E2D9-411C-817F-52C8802CD468}" srcOrd="1" destOrd="0" presId="urn:microsoft.com/office/officeart/2005/8/layout/hierarchy1"/>
    <dgm:cxn modelId="{796128FC-0433-4591-8C93-0743995AD5E9}" type="presParOf" srcId="{B9FAD3FD-8B40-4BF1-8A7B-66D46A9415DE}" destId="{20AEB32A-6620-48A6-878C-053A491584A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DE5378-CD80-4EF6-A5B7-66016330960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6A62C4A-AC73-44CD-8A64-BDCB21B59FAA}">
      <dgm:prSet phldrT="[文本]"/>
      <dgm:spPr/>
      <dgm:t>
        <a:bodyPr/>
        <a:lstStyle/>
        <a:p>
          <a:r>
            <a:rPr lang="zh-CN" altLang="en-US" dirty="0" smtClean="0"/>
            <a:t>订单列表</a:t>
          </a:r>
          <a:endParaRPr lang="zh-CN" altLang="en-US" dirty="0"/>
        </a:p>
      </dgm:t>
    </dgm:pt>
    <dgm:pt modelId="{189CEC0B-5581-4AFE-878D-63F435948392}" type="parTrans" cxnId="{D2CD6CEB-4800-4673-A8C1-FBCFE5A47FF7}">
      <dgm:prSet/>
      <dgm:spPr/>
      <dgm:t>
        <a:bodyPr/>
        <a:lstStyle/>
        <a:p>
          <a:endParaRPr lang="zh-CN" altLang="en-US"/>
        </a:p>
      </dgm:t>
    </dgm:pt>
    <dgm:pt modelId="{C92CA345-1885-48B7-8303-74C20205627C}" type="sibTrans" cxnId="{D2CD6CEB-4800-4673-A8C1-FBCFE5A47FF7}">
      <dgm:prSet/>
      <dgm:spPr/>
      <dgm:t>
        <a:bodyPr/>
        <a:lstStyle/>
        <a:p>
          <a:endParaRPr lang="zh-CN" altLang="en-US"/>
        </a:p>
      </dgm:t>
    </dgm:pt>
    <dgm:pt modelId="{ED4383B6-3E75-45D2-94E4-2349AC78362B}">
      <dgm:prSet phldrT="[文本]"/>
      <dgm:spPr/>
      <dgm:t>
        <a:bodyPr/>
        <a:lstStyle/>
        <a:p>
          <a:r>
            <a:rPr lang="zh-CN" altLang="en-US" dirty="0" smtClean="0"/>
            <a:t>查询</a:t>
          </a:r>
          <a:endParaRPr lang="en-US" altLang="zh-CN" dirty="0" smtClean="0"/>
        </a:p>
        <a:p>
          <a:r>
            <a:rPr lang="zh-CN" altLang="en-US" dirty="0" smtClean="0"/>
            <a:t>订单</a:t>
          </a:r>
          <a:endParaRPr lang="zh-CN" altLang="en-US" dirty="0"/>
        </a:p>
      </dgm:t>
    </dgm:pt>
    <dgm:pt modelId="{77D3E869-3EB6-49E5-B4B5-8000B24B58BD}" type="parTrans" cxnId="{B8321B3B-D354-4944-9B18-E9142D9F0685}">
      <dgm:prSet/>
      <dgm:spPr/>
      <dgm:t>
        <a:bodyPr/>
        <a:lstStyle/>
        <a:p>
          <a:endParaRPr lang="zh-CN" altLang="en-US"/>
        </a:p>
      </dgm:t>
    </dgm:pt>
    <dgm:pt modelId="{EFEC64BF-ECD7-419A-B5DE-CD3DB2855096}" type="sibTrans" cxnId="{B8321B3B-D354-4944-9B18-E9142D9F0685}">
      <dgm:prSet/>
      <dgm:spPr/>
      <dgm:t>
        <a:bodyPr/>
        <a:lstStyle/>
        <a:p>
          <a:endParaRPr lang="zh-CN" altLang="en-US"/>
        </a:p>
      </dgm:t>
    </dgm:pt>
    <dgm:pt modelId="{410535F3-7B5E-461D-926C-66C6ECAC0BB6}">
      <dgm:prSet phldrT="[文本]"/>
      <dgm:spPr/>
      <dgm:t>
        <a:bodyPr/>
        <a:lstStyle/>
        <a:p>
          <a:r>
            <a:rPr lang="en-US" altLang="zh-CN" dirty="0" smtClean="0"/>
            <a:t> </a:t>
          </a:r>
          <a:r>
            <a:rPr lang="zh-CN" altLang="en-US" dirty="0" smtClean="0"/>
            <a:t>新增订单</a:t>
          </a:r>
          <a:endParaRPr lang="zh-CN" altLang="en-US" dirty="0"/>
        </a:p>
      </dgm:t>
    </dgm:pt>
    <dgm:pt modelId="{13107F2D-F49C-4595-87C5-2271181AC76B}" type="parTrans" cxnId="{914391D3-AAA8-46D5-9F53-6344B7A03B7B}">
      <dgm:prSet/>
      <dgm:spPr/>
      <dgm:t>
        <a:bodyPr/>
        <a:lstStyle/>
        <a:p>
          <a:endParaRPr lang="zh-CN" altLang="en-US"/>
        </a:p>
      </dgm:t>
    </dgm:pt>
    <dgm:pt modelId="{3D80FB6D-230D-46CA-8777-0CAE58537718}" type="sibTrans" cxnId="{914391D3-AAA8-46D5-9F53-6344B7A03B7B}">
      <dgm:prSet/>
      <dgm:spPr/>
      <dgm:t>
        <a:bodyPr/>
        <a:lstStyle/>
        <a:p>
          <a:endParaRPr lang="zh-CN" altLang="en-US"/>
        </a:p>
      </dgm:t>
    </dgm:pt>
    <dgm:pt modelId="{E9BF7BE0-D589-41DD-96B4-4FCE29F53525}">
      <dgm:prSet phldrT="[文本]"/>
      <dgm:spPr/>
      <dgm:t>
        <a:bodyPr/>
        <a:lstStyle/>
        <a:p>
          <a:r>
            <a:rPr lang="zh-CN" altLang="en-US" dirty="0" smtClean="0"/>
            <a:t>订单列表</a:t>
          </a:r>
          <a:endParaRPr lang="zh-CN" altLang="en-US" dirty="0"/>
        </a:p>
      </dgm:t>
    </dgm:pt>
    <dgm:pt modelId="{06D50163-E56B-4462-8A4C-1C8451132877}" type="parTrans" cxnId="{3C147A95-8167-48AC-B5FE-9B8495CB6E52}">
      <dgm:prSet/>
      <dgm:spPr/>
      <dgm:t>
        <a:bodyPr/>
        <a:lstStyle/>
        <a:p>
          <a:endParaRPr lang="zh-CN" altLang="en-US"/>
        </a:p>
      </dgm:t>
    </dgm:pt>
    <dgm:pt modelId="{798935F0-0B40-4F97-BD48-FB4EBD062481}" type="sibTrans" cxnId="{3C147A95-8167-48AC-B5FE-9B8495CB6E52}">
      <dgm:prSet/>
      <dgm:spPr/>
      <dgm:t>
        <a:bodyPr/>
        <a:lstStyle/>
        <a:p>
          <a:endParaRPr lang="zh-CN" altLang="en-US"/>
        </a:p>
      </dgm:t>
    </dgm:pt>
    <dgm:pt modelId="{1F56349E-AC54-41F1-ABB8-CBD6AE17DA7C}">
      <dgm:prSet phldrT="[文本]"/>
      <dgm:spPr/>
      <dgm:t>
        <a:bodyPr/>
        <a:lstStyle/>
        <a:p>
          <a:r>
            <a:rPr lang="zh-CN" altLang="en-US" dirty="0" smtClean="0"/>
            <a:t>修改订单</a:t>
          </a:r>
          <a:endParaRPr lang="zh-CN" altLang="en-US" dirty="0"/>
        </a:p>
      </dgm:t>
    </dgm:pt>
    <dgm:pt modelId="{57C72BB8-9D26-472D-B7EC-98FD32095194}" type="parTrans" cxnId="{73B54E07-1E86-4A18-9EA1-C9FBEA1714EB}">
      <dgm:prSet/>
      <dgm:spPr/>
      <dgm:t>
        <a:bodyPr/>
        <a:lstStyle/>
        <a:p>
          <a:endParaRPr lang="zh-CN" altLang="en-US"/>
        </a:p>
      </dgm:t>
    </dgm:pt>
    <dgm:pt modelId="{26A33343-12DB-4B9C-871E-5D5327E557DC}" type="sibTrans" cxnId="{73B54E07-1E86-4A18-9EA1-C9FBEA1714EB}">
      <dgm:prSet/>
      <dgm:spPr/>
      <dgm:t>
        <a:bodyPr/>
        <a:lstStyle/>
        <a:p>
          <a:endParaRPr lang="zh-CN" altLang="en-US"/>
        </a:p>
      </dgm:t>
    </dgm:pt>
    <dgm:pt modelId="{E0E5F881-7944-481E-A523-EEB6F3245C3C}" type="pres">
      <dgm:prSet presAssocID="{CBDE5378-CD80-4EF6-A5B7-66016330960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F3EE93C1-726A-49A2-9405-237B317287A0}" type="pres">
      <dgm:prSet presAssocID="{B6A62C4A-AC73-44CD-8A64-BDCB21B59FAA}" presName="hierRoot1" presStyleCnt="0"/>
      <dgm:spPr/>
    </dgm:pt>
    <dgm:pt modelId="{AFB7C775-189B-4348-BDAF-D81B98F2A781}" type="pres">
      <dgm:prSet presAssocID="{B6A62C4A-AC73-44CD-8A64-BDCB21B59FAA}" presName="composite" presStyleCnt="0"/>
      <dgm:spPr/>
    </dgm:pt>
    <dgm:pt modelId="{14B82623-6E6F-4A9C-BD72-F57BBC9452D8}" type="pres">
      <dgm:prSet presAssocID="{B6A62C4A-AC73-44CD-8A64-BDCB21B59FAA}" presName="background" presStyleLbl="node0" presStyleIdx="0" presStyleCnt="2"/>
      <dgm:spPr/>
    </dgm:pt>
    <dgm:pt modelId="{8BD4FE19-B010-4AD8-81C2-0C062BD16B45}" type="pres">
      <dgm:prSet presAssocID="{B6A62C4A-AC73-44CD-8A64-BDCB21B59FAA}" presName="text" presStyleLbl="fgAcc0" presStyleIdx="0" presStyleCnt="2" custScaleX="54042" custScaleY="38463" custLinFactNeighborX="-35489" custLinFactNeighborY="-7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2AA32F5-42BC-4685-9647-746253D5EECC}" type="pres">
      <dgm:prSet presAssocID="{B6A62C4A-AC73-44CD-8A64-BDCB21B59FAA}" presName="hierChild2" presStyleCnt="0"/>
      <dgm:spPr/>
    </dgm:pt>
    <dgm:pt modelId="{581F7ACE-0751-4143-95D5-1C8A08031B38}" type="pres">
      <dgm:prSet presAssocID="{77D3E869-3EB6-49E5-B4B5-8000B24B58BD}" presName="Name10" presStyleLbl="parChTrans1D2" presStyleIdx="0" presStyleCnt="3"/>
      <dgm:spPr/>
      <dgm:t>
        <a:bodyPr/>
        <a:lstStyle/>
        <a:p>
          <a:endParaRPr lang="zh-CN" altLang="en-US"/>
        </a:p>
      </dgm:t>
    </dgm:pt>
    <dgm:pt modelId="{7407A101-AF77-4BAE-8DE4-2CDA90573216}" type="pres">
      <dgm:prSet presAssocID="{ED4383B6-3E75-45D2-94E4-2349AC78362B}" presName="hierRoot2" presStyleCnt="0"/>
      <dgm:spPr/>
    </dgm:pt>
    <dgm:pt modelId="{68723024-B37C-4F35-B709-65BD36CC3BE8}" type="pres">
      <dgm:prSet presAssocID="{ED4383B6-3E75-45D2-94E4-2349AC78362B}" presName="composite2" presStyleCnt="0"/>
      <dgm:spPr/>
    </dgm:pt>
    <dgm:pt modelId="{7B008814-B77C-468B-8549-C9F8563CC423}" type="pres">
      <dgm:prSet presAssocID="{ED4383B6-3E75-45D2-94E4-2349AC78362B}" presName="background2" presStyleLbl="node2" presStyleIdx="0" presStyleCnt="3"/>
      <dgm:spPr/>
    </dgm:pt>
    <dgm:pt modelId="{76C58090-21D1-41FA-894B-2A2D966FC7E2}" type="pres">
      <dgm:prSet presAssocID="{ED4383B6-3E75-45D2-94E4-2349AC78362B}" presName="text2" presStyleLbl="fgAcc2" presStyleIdx="0" presStyleCnt="3" custScaleX="34542" custScaleY="158914" custLinFactNeighborX="-32473" custLinFactNeighborY="14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AC6AC02-B18A-4E98-A0A3-EA0719173153}" type="pres">
      <dgm:prSet presAssocID="{ED4383B6-3E75-45D2-94E4-2349AC78362B}" presName="hierChild3" presStyleCnt="0"/>
      <dgm:spPr/>
    </dgm:pt>
    <dgm:pt modelId="{D7EC9D48-0FED-4E23-BD97-1B11B1D5A27C}" type="pres">
      <dgm:prSet presAssocID="{57C72BB8-9D26-472D-B7EC-98FD32095194}" presName="Name10" presStyleLbl="parChTrans1D2" presStyleIdx="1" presStyleCnt="3"/>
      <dgm:spPr/>
      <dgm:t>
        <a:bodyPr/>
        <a:lstStyle/>
        <a:p>
          <a:endParaRPr lang="zh-CN" altLang="en-US"/>
        </a:p>
      </dgm:t>
    </dgm:pt>
    <dgm:pt modelId="{30A49A42-208D-4EB6-AB16-1CAE2ED7DCA8}" type="pres">
      <dgm:prSet presAssocID="{1F56349E-AC54-41F1-ABB8-CBD6AE17DA7C}" presName="hierRoot2" presStyleCnt="0"/>
      <dgm:spPr/>
    </dgm:pt>
    <dgm:pt modelId="{ECB50302-7A0F-41D6-9669-207DBF73BFF3}" type="pres">
      <dgm:prSet presAssocID="{1F56349E-AC54-41F1-ABB8-CBD6AE17DA7C}" presName="composite2" presStyleCnt="0"/>
      <dgm:spPr/>
    </dgm:pt>
    <dgm:pt modelId="{80AFFD73-3AC6-41C6-A715-DB29F308B6D2}" type="pres">
      <dgm:prSet presAssocID="{1F56349E-AC54-41F1-ABB8-CBD6AE17DA7C}" presName="background2" presStyleLbl="node2" presStyleIdx="1" presStyleCnt="3"/>
      <dgm:spPr/>
    </dgm:pt>
    <dgm:pt modelId="{1D187DFF-1720-44FE-930C-75A3EE216E41}" type="pres">
      <dgm:prSet presAssocID="{1F56349E-AC54-41F1-ABB8-CBD6AE17DA7C}" presName="text2" presStyleLbl="fgAcc2" presStyleIdx="1" presStyleCnt="3" custScaleX="33084" custScaleY="158000" custLinFactNeighborX="-39126" custLinFactNeighborY="-5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8BCD3C4-8E7D-45F6-84AB-CF5A23CFCBC8}" type="pres">
      <dgm:prSet presAssocID="{1F56349E-AC54-41F1-ABB8-CBD6AE17DA7C}" presName="hierChild3" presStyleCnt="0"/>
      <dgm:spPr/>
    </dgm:pt>
    <dgm:pt modelId="{6B9BE0DC-56AE-4A61-A4D8-7C98E5841B1F}" type="pres">
      <dgm:prSet presAssocID="{06D50163-E56B-4462-8A4C-1C8451132877}" presName="Name10" presStyleLbl="parChTrans1D2" presStyleIdx="2" presStyleCnt="3"/>
      <dgm:spPr/>
      <dgm:t>
        <a:bodyPr/>
        <a:lstStyle/>
        <a:p>
          <a:endParaRPr lang="zh-CN" altLang="en-US"/>
        </a:p>
      </dgm:t>
    </dgm:pt>
    <dgm:pt modelId="{A3DF2808-611B-4FDF-A07F-6C88FB401DE1}" type="pres">
      <dgm:prSet presAssocID="{E9BF7BE0-D589-41DD-96B4-4FCE29F53525}" presName="hierRoot2" presStyleCnt="0"/>
      <dgm:spPr/>
    </dgm:pt>
    <dgm:pt modelId="{92E8C2E6-0AA7-4E73-B587-79954B473852}" type="pres">
      <dgm:prSet presAssocID="{E9BF7BE0-D589-41DD-96B4-4FCE29F53525}" presName="composite2" presStyleCnt="0"/>
      <dgm:spPr/>
    </dgm:pt>
    <dgm:pt modelId="{81BA00E7-9DCC-4F45-A19B-13B510A2BE9E}" type="pres">
      <dgm:prSet presAssocID="{E9BF7BE0-D589-41DD-96B4-4FCE29F53525}" presName="background2" presStyleLbl="node2" presStyleIdx="2" presStyleCnt="3"/>
      <dgm:spPr/>
    </dgm:pt>
    <dgm:pt modelId="{CA8049B4-55FD-463B-8E59-39AB7D6EC61C}" type="pres">
      <dgm:prSet presAssocID="{E9BF7BE0-D589-41DD-96B4-4FCE29F53525}" presName="text2" presStyleLbl="fgAcc2" presStyleIdx="2" presStyleCnt="3" custScaleX="31031" custScaleY="160467" custLinFactNeighborX="-33790" custLinFactNeighborY="49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5D9708F-A7B3-44DD-94A2-36D442A19A31}" type="pres">
      <dgm:prSet presAssocID="{E9BF7BE0-D589-41DD-96B4-4FCE29F53525}" presName="hierChild3" presStyleCnt="0"/>
      <dgm:spPr/>
    </dgm:pt>
    <dgm:pt modelId="{9E2EA9BE-AF15-49D1-A931-E80806B0D70C}" type="pres">
      <dgm:prSet presAssocID="{410535F3-7B5E-461D-926C-66C6ECAC0BB6}" presName="hierRoot1" presStyleCnt="0"/>
      <dgm:spPr/>
    </dgm:pt>
    <dgm:pt modelId="{24306C62-3A0C-43D1-9F8B-CAB435D9532F}" type="pres">
      <dgm:prSet presAssocID="{410535F3-7B5E-461D-926C-66C6ECAC0BB6}" presName="composite" presStyleCnt="0"/>
      <dgm:spPr/>
    </dgm:pt>
    <dgm:pt modelId="{177F0863-E160-406D-8022-1A9C0B46EDDA}" type="pres">
      <dgm:prSet presAssocID="{410535F3-7B5E-461D-926C-66C6ECAC0BB6}" presName="background" presStyleLbl="node0" presStyleIdx="1" presStyleCnt="2"/>
      <dgm:spPr/>
    </dgm:pt>
    <dgm:pt modelId="{D7D2BADF-25AC-4D42-A194-F7986A5D05E3}" type="pres">
      <dgm:prSet presAssocID="{410535F3-7B5E-461D-926C-66C6ECAC0BB6}" presName="text" presStyleLbl="fgAcc0" presStyleIdx="1" presStyleCnt="2" custScaleX="47045" custScaleY="34623" custLinFactNeighborX="-2778" custLinFactNeighborY="-7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4F6366C-A81C-4C0D-A8BB-851A31F01876}" type="pres">
      <dgm:prSet presAssocID="{410535F3-7B5E-461D-926C-66C6ECAC0BB6}" presName="hierChild2" presStyleCnt="0"/>
      <dgm:spPr/>
    </dgm:pt>
  </dgm:ptLst>
  <dgm:cxnLst>
    <dgm:cxn modelId="{D2CD6CEB-4800-4673-A8C1-FBCFE5A47FF7}" srcId="{CBDE5378-CD80-4EF6-A5B7-66016330960E}" destId="{B6A62C4A-AC73-44CD-8A64-BDCB21B59FAA}" srcOrd="0" destOrd="0" parTransId="{189CEC0B-5581-4AFE-878D-63F435948392}" sibTransId="{C92CA345-1885-48B7-8303-74C20205627C}"/>
    <dgm:cxn modelId="{11FA5EED-409D-4743-8036-B17419FD32AB}" type="presOf" srcId="{57C72BB8-9D26-472D-B7EC-98FD32095194}" destId="{D7EC9D48-0FED-4E23-BD97-1B11B1D5A27C}" srcOrd="0" destOrd="0" presId="urn:microsoft.com/office/officeart/2005/8/layout/hierarchy1"/>
    <dgm:cxn modelId="{A9E0FF96-C30B-4379-93F5-593A1C116C71}" type="presOf" srcId="{CBDE5378-CD80-4EF6-A5B7-66016330960E}" destId="{E0E5F881-7944-481E-A523-EEB6F3245C3C}" srcOrd="0" destOrd="0" presId="urn:microsoft.com/office/officeart/2005/8/layout/hierarchy1"/>
    <dgm:cxn modelId="{D1BD6A74-E787-4B77-B4C4-6446D7ABC681}" type="presOf" srcId="{E9BF7BE0-D589-41DD-96B4-4FCE29F53525}" destId="{CA8049B4-55FD-463B-8E59-39AB7D6EC61C}" srcOrd="0" destOrd="0" presId="urn:microsoft.com/office/officeart/2005/8/layout/hierarchy1"/>
    <dgm:cxn modelId="{8C3830B5-CC57-45C4-BEA2-D3E9F5BA35C4}" type="presOf" srcId="{06D50163-E56B-4462-8A4C-1C8451132877}" destId="{6B9BE0DC-56AE-4A61-A4D8-7C98E5841B1F}" srcOrd="0" destOrd="0" presId="urn:microsoft.com/office/officeart/2005/8/layout/hierarchy1"/>
    <dgm:cxn modelId="{CFB1FB96-4CFB-41AE-B6B1-9C54090F26F6}" type="presOf" srcId="{77D3E869-3EB6-49E5-B4B5-8000B24B58BD}" destId="{581F7ACE-0751-4143-95D5-1C8A08031B38}" srcOrd="0" destOrd="0" presId="urn:microsoft.com/office/officeart/2005/8/layout/hierarchy1"/>
    <dgm:cxn modelId="{83D5DBB6-C656-4C5C-817F-8B24C1469497}" type="presOf" srcId="{1F56349E-AC54-41F1-ABB8-CBD6AE17DA7C}" destId="{1D187DFF-1720-44FE-930C-75A3EE216E41}" srcOrd="0" destOrd="0" presId="urn:microsoft.com/office/officeart/2005/8/layout/hierarchy1"/>
    <dgm:cxn modelId="{AFAADC77-B8FE-4224-B372-F0B4B510696E}" type="presOf" srcId="{B6A62C4A-AC73-44CD-8A64-BDCB21B59FAA}" destId="{8BD4FE19-B010-4AD8-81C2-0C062BD16B45}" srcOrd="0" destOrd="0" presId="urn:microsoft.com/office/officeart/2005/8/layout/hierarchy1"/>
    <dgm:cxn modelId="{914391D3-AAA8-46D5-9F53-6344B7A03B7B}" srcId="{CBDE5378-CD80-4EF6-A5B7-66016330960E}" destId="{410535F3-7B5E-461D-926C-66C6ECAC0BB6}" srcOrd="1" destOrd="0" parTransId="{13107F2D-F49C-4595-87C5-2271181AC76B}" sibTransId="{3D80FB6D-230D-46CA-8777-0CAE58537718}"/>
    <dgm:cxn modelId="{73B54E07-1E86-4A18-9EA1-C9FBEA1714EB}" srcId="{B6A62C4A-AC73-44CD-8A64-BDCB21B59FAA}" destId="{1F56349E-AC54-41F1-ABB8-CBD6AE17DA7C}" srcOrd="1" destOrd="0" parTransId="{57C72BB8-9D26-472D-B7EC-98FD32095194}" sibTransId="{26A33343-12DB-4B9C-871E-5D5327E557DC}"/>
    <dgm:cxn modelId="{3C147A95-8167-48AC-B5FE-9B8495CB6E52}" srcId="{B6A62C4A-AC73-44CD-8A64-BDCB21B59FAA}" destId="{E9BF7BE0-D589-41DD-96B4-4FCE29F53525}" srcOrd="2" destOrd="0" parTransId="{06D50163-E56B-4462-8A4C-1C8451132877}" sibTransId="{798935F0-0B40-4F97-BD48-FB4EBD062481}"/>
    <dgm:cxn modelId="{50F9BE47-EEF1-43D2-8426-0E2EC82CC274}" type="presOf" srcId="{410535F3-7B5E-461D-926C-66C6ECAC0BB6}" destId="{D7D2BADF-25AC-4D42-A194-F7986A5D05E3}" srcOrd="0" destOrd="0" presId="urn:microsoft.com/office/officeart/2005/8/layout/hierarchy1"/>
    <dgm:cxn modelId="{B8321B3B-D354-4944-9B18-E9142D9F0685}" srcId="{B6A62C4A-AC73-44CD-8A64-BDCB21B59FAA}" destId="{ED4383B6-3E75-45D2-94E4-2349AC78362B}" srcOrd="0" destOrd="0" parTransId="{77D3E869-3EB6-49E5-B4B5-8000B24B58BD}" sibTransId="{EFEC64BF-ECD7-419A-B5DE-CD3DB2855096}"/>
    <dgm:cxn modelId="{ADDFEE37-2B65-48CB-AB64-C11F6070936F}" type="presOf" srcId="{ED4383B6-3E75-45D2-94E4-2349AC78362B}" destId="{76C58090-21D1-41FA-894B-2A2D966FC7E2}" srcOrd="0" destOrd="0" presId="urn:microsoft.com/office/officeart/2005/8/layout/hierarchy1"/>
    <dgm:cxn modelId="{D92D9FB0-97CA-498D-94FD-CE244A561DBA}" type="presParOf" srcId="{E0E5F881-7944-481E-A523-EEB6F3245C3C}" destId="{F3EE93C1-726A-49A2-9405-237B317287A0}" srcOrd="0" destOrd="0" presId="urn:microsoft.com/office/officeart/2005/8/layout/hierarchy1"/>
    <dgm:cxn modelId="{CF3D6F03-74D9-411D-A0D2-D9C4059ADC38}" type="presParOf" srcId="{F3EE93C1-726A-49A2-9405-237B317287A0}" destId="{AFB7C775-189B-4348-BDAF-D81B98F2A781}" srcOrd="0" destOrd="0" presId="urn:microsoft.com/office/officeart/2005/8/layout/hierarchy1"/>
    <dgm:cxn modelId="{652D52E0-69C3-4E39-BB68-4DF6163E7DF8}" type="presParOf" srcId="{AFB7C775-189B-4348-BDAF-D81B98F2A781}" destId="{14B82623-6E6F-4A9C-BD72-F57BBC9452D8}" srcOrd="0" destOrd="0" presId="urn:microsoft.com/office/officeart/2005/8/layout/hierarchy1"/>
    <dgm:cxn modelId="{C692B69E-2313-46F6-9D76-30F072F85C4D}" type="presParOf" srcId="{AFB7C775-189B-4348-BDAF-D81B98F2A781}" destId="{8BD4FE19-B010-4AD8-81C2-0C062BD16B45}" srcOrd="1" destOrd="0" presId="urn:microsoft.com/office/officeart/2005/8/layout/hierarchy1"/>
    <dgm:cxn modelId="{53852355-D307-4A72-9032-C9453A879BC5}" type="presParOf" srcId="{F3EE93C1-726A-49A2-9405-237B317287A0}" destId="{02AA32F5-42BC-4685-9647-746253D5EECC}" srcOrd="1" destOrd="0" presId="urn:microsoft.com/office/officeart/2005/8/layout/hierarchy1"/>
    <dgm:cxn modelId="{9CB16429-2F35-4E2E-8BC0-035264F0B96B}" type="presParOf" srcId="{02AA32F5-42BC-4685-9647-746253D5EECC}" destId="{581F7ACE-0751-4143-95D5-1C8A08031B38}" srcOrd="0" destOrd="0" presId="urn:microsoft.com/office/officeart/2005/8/layout/hierarchy1"/>
    <dgm:cxn modelId="{6D79090C-EFAD-4E4B-B549-B37A1115D812}" type="presParOf" srcId="{02AA32F5-42BC-4685-9647-746253D5EECC}" destId="{7407A101-AF77-4BAE-8DE4-2CDA90573216}" srcOrd="1" destOrd="0" presId="urn:microsoft.com/office/officeart/2005/8/layout/hierarchy1"/>
    <dgm:cxn modelId="{E44FBA61-B126-4589-9744-FDEB1AD7FDBA}" type="presParOf" srcId="{7407A101-AF77-4BAE-8DE4-2CDA90573216}" destId="{68723024-B37C-4F35-B709-65BD36CC3BE8}" srcOrd="0" destOrd="0" presId="urn:microsoft.com/office/officeart/2005/8/layout/hierarchy1"/>
    <dgm:cxn modelId="{D92FD505-4318-4E1A-8A0E-41B040DAE02A}" type="presParOf" srcId="{68723024-B37C-4F35-B709-65BD36CC3BE8}" destId="{7B008814-B77C-468B-8549-C9F8563CC423}" srcOrd="0" destOrd="0" presId="urn:microsoft.com/office/officeart/2005/8/layout/hierarchy1"/>
    <dgm:cxn modelId="{6C95000E-CEAC-4B27-A527-10153D9702E7}" type="presParOf" srcId="{68723024-B37C-4F35-B709-65BD36CC3BE8}" destId="{76C58090-21D1-41FA-894B-2A2D966FC7E2}" srcOrd="1" destOrd="0" presId="urn:microsoft.com/office/officeart/2005/8/layout/hierarchy1"/>
    <dgm:cxn modelId="{A082D65E-1C63-4EA3-B1ED-EB104CDB1B89}" type="presParOf" srcId="{7407A101-AF77-4BAE-8DE4-2CDA90573216}" destId="{6AC6AC02-B18A-4E98-A0A3-EA0719173153}" srcOrd="1" destOrd="0" presId="urn:microsoft.com/office/officeart/2005/8/layout/hierarchy1"/>
    <dgm:cxn modelId="{785B4EB0-D520-4068-BA10-A003E8010E27}" type="presParOf" srcId="{02AA32F5-42BC-4685-9647-746253D5EECC}" destId="{D7EC9D48-0FED-4E23-BD97-1B11B1D5A27C}" srcOrd="2" destOrd="0" presId="urn:microsoft.com/office/officeart/2005/8/layout/hierarchy1"/>
    <dgm:cxn modelId="{131A16B9-6F57-423F-9454-30B9BE0E91F6}" type="presParOf" srcId="{02AA32F5-42BC-4685-9647-746253D5EECC}" destId="{30A49A42-208D-4EB6-AB16-1CAE2ED7DCA8}" srcOrd="3" destOrd="0" presId="urn:microsoft.com/office/officeart/2005/8/layout/hierarchy1"/>
    <dgm:cxn modelId="{AC63B3C2-A28F-452F-A63B-DE54B19AC1C0}" type="presParOf" srcId="{30A49A42-208D-4EB6-AB16-1CAE2ED7DCA8}" destId="{ECB50302-7A0F-41D6-9669-207DBF73BFF3}" srcOrd="0" destOrd="0" presId="urn:microsoft.com/office/officeart/2005/8/layout/hierarchy1"/>
    <dgm:cxn modelId="{6D5F4C32-15EE-4948-B80D-A7B130BC926C}" type="presParOf" srcId="{ECB50302-7A0F-41D6-9669-207DBF73BFF3}" destId="{80AFFD73-3AC6-41C6-A715-DB29F308B6D2}" srcOrd="0" destOrd="0" presId="urn:microsoft.com/office/officeart/2005/8/layout/hierarchy1"/>
    <dgm:cxn modelId="{740F2C58-6C89-4E95-8011-D7804FA2FCB5}" type="presParOf" srcId="{ECB50302-7A0F-41D6-9669-207DBF73BFF3}" destId="{1D187DFF-1720-44FE-930C-75A3EE216E41}" srcOrd="1" destOrd="0" presId="urn:microsoft.com/office/officeart/2005/8/layout/hierarchy1"/>
    <dgm:cxn modelId="{0E365853-6454-45CB-9328-F3D922AC6BB2}" type="presParOf" srcId="{30A49A42-208D-4EB6-AB16-1CAE2ED7DCA8}" destId="{C8BCD3C4-8E7D-45F6-84AB-CF5A23CFCBC8}" srcOrd="1" destOrd="0" presId="urn:microsoft.com/office/officeart/2005/8/layout/hierarchy1"/>
    <dgm:cxn modelId="{F3A9E9F6-07C3-4103-8BDF-D3107D49C761}" type="presParOf" srcId="{02AA32F5-42BC-4685-9647-746253D5EECC}" destId="{6B9BE0DC-56AE-4A61-A4D8-7C98E5841B1F}" srcOrd="4" destOrd="0" presId="urn:microsoft.com/office/officeart/2005/8/layout/hierarchy1"/>
    <dgm:cxn modelId="{2CC28AB0-2D8E-4441-AA99-E086EB1B0A50}" type="presParOf" srcId="{02AA32F5-42BC-4685-9647-746253D5EECC}" destId="{A3DF2808-611B-4FDF-A07F-6C88FB401DE1}" srcOrd="5" destOrd="0" presId="urn:microsoft.com/office/officeart/2005/8/layout/hierarchy1"/>
    <dgm:cxn modelId="{643D2FFF-6082-4AB1-9296-7CD355CAFFE6}" type="presParOf" srcId="{A3DF2808-611B-4FDF-A07F-6C88FB401DE1}" destId="{92E8C2E6-0AA7-4E73-B587-79954B473852}" srcOrd="0" destOrd="0" presId="urn:microsoft.com/office/officeart/2005/8/layout/hierarchy1"/>
    <dgm:cxn modelId="{0979BC9B-2678-42B5-A28E-FCFA028D5A8B}" type="presParOf" srcId="{92E8C2E6-0AA7-4E73-B587-79954B473852}" destId="{81BA00E7-9DCC-4F45-A19B-13B510A2BE9E}" srcOrd="0" destOrd="0" presId="urn:microsoft.com/office/officeart/2005/8/layout/hierarchy1"/>
    <dgm:cxn modelId="{FCFA6B49-D65F-4ADF-A505-0416B4AE59E2}" type="presParOf" srcId="{92E8C2E6-0AA7-4E73-B587-79954B473852}" destId="{CA8049B4-55FD-463B-8E59-39AB7D6EC61C}" srcOrd="1" destOrd="0" presId="urn:microsoft.com/office/officeart/2005/8/layout/hierarchy1"/>
    <dgm:cxn modelId="{C72D83C9-F2D2-4F77-BB21-7E54B92C6BDF}" type="presParOf" srcId="{A3DF2808-611B-4FDF-A07F-6C88FB401DE1}" destId="{C5D9708F-A7B3-44DD-94A2-36D442A19A31}" srcOrd="1" destOrd="0" presId="urn:microsoft.com/office/officeart/2005/8/layout/hierarchy1"/>
    <dgm:cxn modelId="{008589A3-CDCA-4765-B0AE-D9886CD7EE37}" type="presParOf" srcId="{E0E5F881-7944-481E-A523-EEB6F3245C3C}" destId="{9E2EA9BE-AF15-49D1-A931-E80806B0D70C}" srcOrd="1" destOrd="0" presId="urn:microsoft.com/office/officeart/2005/8/layout/hierarchy1"/>
    <dgm:cxn modelId="{DC105A57-ECB4-49D0-ADF1-D1D4D3257D15}" type="presParOf" srcId="{9E2EA9BE-AF15-49D1-A931-E80806B0D70C}" destId="{24306C62-3A0C-43D1-9F8B-CAB435D9532F}" srcOrd="0" destOrd="0" presId="urn:microsoft.com/office/officeart/2005/8/layout/hierarchy1"/>
    <dgm:cxn modelId="{A2DFCA81-C646-42EA-AD83-6B1948CAAAD2}" type="presParOf" srcId="{24306C62-3A0C-43D1-9F8B-CAB435D9532F}" destId="{177F0863-E160-406D-8022-1A9C0B46EDDA}" srcOrd="0" destOrd="0" presId="urn:microsoft.com/office/officeart/2005/8/layout/hierarchy1"/>
    <dgm:cxn modelId="{B69DA63C-D8AA-49F1-A31F-B1CCC617EB23}" type="presParOf" srcId="{24306C62-3A0C-43D1-9F8B-CAB435D9532F}" destId="{D7D2BADF-25AC-4D42-A194-F7986A5D05E3}" srcOrd="1" destOrd="0" presId="urn:microsoft.com/office/officeart/2005/8/layout/hierarchy1"/>
    <dgm:cxn modelId="{C4B40AE6-000C-4022-B988-AFC8B73EC61D}" type="presParOf" srcId="{9E2EA9BE-AF15-49D1-A931-E80806B0D70C}" destId="{24F6366C-A81C-4C0D-A8BB-851A31F0187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76C343F-8E08-491B-8D86-8AD092BB5C06}">
      <dsp:nvSpPr>
        <dsp:cNvPr id="0" name=""/>
        <dsp:cNvSpPr/>
      </dsp:nvSpPr>
      <dsp:spPr>
        <a:xfrm>
          <a:off x="6654092" y="1864206"/>
          <a:ext cx="91440" cy="349456"/>
        </a:xfrm>
        <a:custGeom>
          <a:avLst/>
          <a:gdLst/>
          <a:ahLst/>
          <a:cxnLst/>
          <a:rect l="0" t="0" r="0" b="0"/>
          <a:pathLst>
            <a:path>
              <a:moveTo>
                <a:pt x="49869" y="0"/>
              </a:moveTo>
              <a:lnTo>
                <a:pt x="49869" y="288825"/>
              </a:lnTo>
              <a:lnTo>
                <a:pt x="45720" y="288825"/>
              </a:lnTo>
              <a:lnTo>
                <a:pt x="45720" y="34945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66EEE3-BC1E-442D-851B-B57CF8CF263B}">
      <dsp:nvSpPr>
        <dsp:cNvPr id="0" name=""/>
        <dsp:cNvSpPr/>
      </dsp:nvSpPr>
      <dsp:spPr>
        <a:xfrm>
          <a:off x="5817514" y="1879438"/>
          <a:ext cx="267961" cy="3977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7109"/>
              </a:lnTo>
              <a:lnTo>
                <a:pt x="267961" y="337109"/>
              </a:lnTo>
              <a:lnTo>
                <a:pt x="267961" y="39774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D35C52-C864-4F98-888F-00DD5A7C294E}">
      <dsp:nvSpPr>
        <dsp:cNvPr id="0" name=""/>
        <dsp:cNvSpPr/>
      </dsp:nvSpPr>
      <dsp:spPr>
        <a:xfrm>
          <a:off x="5510821" y="1879438"/>
          <a:ext cx="306693" cy="371216"/>
        </a:xfrm>
        <a:custGeom>
          <a:avLst/>
          <a:gdLst/>
          <a:ahLst/>
          <a:cxnLst/>
          <a:rect l="0" t="0" r="0" b="0"/>
          <a:pathLst>
            <a:path>
              <a:moveTo>
                <a:pt x="306693" y="0"/>
              </a:moveTo>
              <a:lnTo>
                <a:pt x="306693" y="310585"/>
              </a:lnTo>
              <a:lnTo>
                <a:pt x="0" y="310585"/>
              </a:lnTo>
              <a:lnTo>
                <a:pt x="0" y="37121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FDA8FA-3CA1-4C3A-97E1-6C4F75960D30}">
      <dsp:nvSpPr>
        <dsp:cNvPr id="0" name=""/>
        <dsp:cNvSpPr/>
      </dsp:nvSpPr>
      <dsp:spPr>
        <a:xfrm>
          <a:off x="4752673" y="1917137"/>
          <a:ext cx="308356" cy="3734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2784"/>
              </a:lnTo>
              <a:lnTo>
                <a:pt x="308356" y="312784"/>
              </a:lnTo>
              <a:lnTo>
                <a:pt x="308356" y="373415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E000BA-4268-4C1E-B15E-55DEA82E81E2}">
      <dsp:nvSpPr>
        <dsp:cNvPr id="0" name=""/>
        <dsp:cNvSpPr/>
      </dsp:nvSpPr>
      <dsp:spPr>
        <a:xfrm>
          <a:off x="4529145" y="1917137"/>
          <a:ext cx="223527" cy="355258"/>
        </a:xfrm>
        <a:custGeom>
          <a:avLst/>
          <a:gdLst/>
          <a:ahLst/>
          <a:cxnLst/>
          <a:rect l="0" t="0" r="0" b="0"/>
          <a:pathLst>
            <a:path>
              <a:moveTo>
                <a:pt x="223527" y="0"/>
              </a:moveTo>
              <a:lnTo>
                <a:pt x="223527" y="294627"/>
              </a:lnTo>
              <a:lnTo>
                <a:pt x="0" y="294627"/>
              </a:lnTo>
              <a:lnTo>
                <a:pt x="0" y="35525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08DB35-5E00-4497-81CC-912A4423A37F}">
      <dsp:nvSpPr>
        <dsp:cNvPr id="0" name=""/>
        <dsp:cNvSpPr/>
      </dsp:nvSpPr>
      <dsp:spPr>
        <a:xfrm>
          <a:off x="3441802" y="1885821"/>
          <a:ext cx="520152" cy="3315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0883"/>
              </a:lnTo>
              <a:lnTo>
                <a:pt x="520152" y="270883"/>
              </a:lnTo>
              <a:lnTo>
                <a:pt x="520152" y="331514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F139A4-1D14-4DC1-99CD-D23F8D28CDE0}">
      <dsp:nvSpPr>
        <dsp:cNvPr id="0" name=""/>
        <dsp:cNvSpPr/>
      </dsp:nvSpPr>
      <dsp:spPr>
        <a:xfrm>
          <a:off x="3370315" y="1885821"/>
          <a:ext cx="91440" cy="309292"/>
        </a:xfrm>
        <a:custGeom>
          <a:avLst/>
          <a:gdLst/>
          <a:ahLst/>
          <a:cxnLst/>
          <a:rect l="0" t="0" r="0" b="0"/>
          <a:pathLst>
            <a:path>
              <a:moveTo>
                <a:pt x="71487" y="0"/>
              </a:moveTo>
              <a:lnTo>
                <a:pt x="71487" y="248661"/>
              </a:lnTo>
              <a:lnTo>
                <a:pt x="45720" y="248661"/>
              </a:lnTo>
              <a:lnTo>
                <a:pt x="45720" y="309292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D3495C-D35A-43C1-B329-0733E6FFA902}">
      <dsp:nvSpPr>
        <dsp:cNvPr id="0" name=""/>
        <dsp:cNvSpPr/>
      </dsp:nvSpPr>
      <dsp:spPr>
        <a:xfrm>
          <a:off x="3008258" y="1885821"/>
          <a:ext cx="433544" cy="301525"/>
        </a:xfrm>
        <a:custGeom>
          <a:avLst/>
          <a:gdLst/>
          <a:ahLst/>
          <a:cxnLst/>
          <a:rect l="0" t="0" r="0" b="0"/>
          <a:pathLst>
            <a:path>
              <a:moveTo>
                <a:pt x="433544" y="0"/>
              </a:moveTo>
              <a:lnTo>
                <a:pt x="433544" y="240894"/>
              </a:lnTo>
              <a:lnTo>
                <a:pt x="0" y="240894"/>
              </a:lnTo>
              <a:lnTo>
                <a:pt x="0" y="301525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42ADF9-7FFA-4A3C-B233-6E8B00D932B9}">
      <dsp:nvSpPr>
        <dsp:cNvPr id="0" name=""/>
        <dsp:cNvSpPr/>
      </dsp:nvSpPr>
      <dsp:spPr>
        <a:xfrm>
          <a:off x="2176677" y="1877397"/>
          <a:ext cx="328452" cy="323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2621"/>
              </a:lnTo>
              <a:lnTo>
                <a:pt x="328452" y="262621"/>
              </a:lnTo>
              <a:lnTo>
                <a:pt x="328452" y="323252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895777-B379-4803-B27E-7E851D06182F}">
      <dsp:nvSpPr>
        <dsp:cNvPr id="0" name=""/>
        <dsp:cNvSpPr/>
      </dsp:nvSpPr>
      <dsp:spPr>
        <a:xfrm>
          <a:off x="2015292" y="1877397"/>
          <a:ext cx="161384" cy="350931"/>
        </a:xfrm>
        <a:custGeom>
          <a:avLst/>
          <a:gdLst/>
          <a:ahLst/>
          <a:cxnLst/>
          <a:rect l="0" t="0" r="0" b="0"/>
          <a:pathLst>
            <a:path>
              <a:moveTo>
                <a:pt x="161384" y="0"/>
              </a:moveTo>
              <a:lnTo>
                <a:pt x="161384" y="290300"/>
              </a:lnTo>
              <a:lnTo>
                <a:pt x="0" y="290300"/>
              </a:lnTo>
              <a:lnTo>
                <a:pt x="0" y="35093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E0CE7B-2D8E-46FC-955B-CD2B7CC655DE}">
      <dsp:nvSpPr>
        <dsp:cNvPr id="0" name=""/>
        <dsp:cNvSpPr/>
      </dsp:nvSpPr>
      <dsp:spPr>
        <a:xfrm>
          <a:off x="1216785" y="1949250"/>
          <a:ext cx="312260" cy="2736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040"/>
              </a:lnTo>
              <a:lnTo>
                <a:pt x="312260" y="213040"/>
              </a:lnTo>
              <a:lnTo>
                <a:pt x="312260" y="27367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A5E8F8-85BA-4DD9-94E7-00575EB9923C}">
      <dsp:nvSpPr>
        <dsp:cNvPr id="0" name=""/>
        <dsp:cNvSpPr/>
      </dsp:nvSpPr>
      <dsp:spPr>
        <a:xfrm>
          <a:off x="827760" y="1949250"/>
          <a:ext cx="389025" cy="260513"/>
        </a:xfrm>
        <a:custGeom>
          <a:avLst/>
          <a:gdLst/>
          <a:ahLst/>
          <a:cxnLst/>
          <a:rect l="0" t="0" r="0" b="0"/>
          <a:pathLst>
            <a:path>
              <a:moveTo>
                <a:pt x="389025" y="0"/>
              </a:moveTo>
              <a:lnTo>
                <a:pt x="389025" y="199882"/>
              </a:lnTo>
              <a:lnTo>
                <a:pt x="0" y="199882"/>
              </a:lnTo>
              <a:lnTo>
                <a:pt x="0" y="26051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52D635-6A45-46D3-9A66-1C446A36C518}">
      <dsp:nvSpPr>
        <dsp:cNvPr id="0" name=""/>
        <dsp:cNvSpPr/>
      </dsp:nvSpPr>
      <dsp:spPr>
        <a:xfrm>
          <a:off x="889542" y="-69084"/>
          <a:ext cx="654487" cy="20183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96C3668-A6BD-4D30-BB37-A597A4B9DDA7}">
      <dsp:nvSpPr>
        <dsp:cNvPr id="0" name=""/>
        <dsp:cNvSpPr/>
      </dsp:nvSpPr>
      <dsp:spPr>
        <a:xfrm>
          <a:off x="962262" y="0"/>
          <a:ext cx="654487" cy="20183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配</a:t>
          </a:r>
          <a:endParaRPr lang="en-US" altLang="zh-C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送</a:t>
          </a:r>
          <a:endParaRPr lang="en-US" altLang="zh-C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点</a:t>
          </a:r>
          <a:endParaRPr lang="en-US" altLang="zh-C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管</a:t>
          </a:r>
          <a:endParaRPr lang="en-US" altLang="zh-C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理</a:t>
          </a:r>
          <a:endParaRPr lang="zh-CN" altLang="en-US" sz="1200" kern="1200" dirty="0"/>
        </a:p>
      </dsp:txBody>
      <dsp:txXfrm>
        <a:off x="962262" y="0"/>
        <a:ext cx="654487" cy="2018335"/>
      </dsp:txXfrm>
    </dsp:sp>
    <dsp:sp modelId="{1E1A8134-35B1-4C4A-9565-94FC9DA55A0B}">
      <dsp:nvSpPr>
        <dsp:cNvPr id="0" name=""/>
        <dsp:cNvSpPr/>
      </dsp:nvSpPr>
      <dsp:spPr>
        <a:xfrm>
          <a:off x="648074" y="2209764"/>
          <a:ext cx="359372" cy="18157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AEED34-1FEC-4021-AE4F-5505EA38C61D}">
      <dsp:nvSpPr>
        <dsp:cNvPr id="0" name=""/>
        <dsp:cNvSpPr/>
      </dsp:nvSpPr>
      <dsp:spPr>
        <a:xfrm>
          <a:off x="720795" y="2278849"/>
          <a:ext cx="359372" cy="18157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添</a:t>
          </a:r>
          <a:endParaRPr lang="en-US" altLang="zh-C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加</a:t>
          </a:r>
          <a:endParaRPr lang="en-US" altLang="zh-C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配</a:t>
          </a:r>
          <a:endParaRPr lang="en-US" altLang="zh-C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送</a:t>
          </a:r>
          <a:endParaRPr lang="en-US" altLang="zh-C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点</a:t>
          </a:r>
          <a:endParaRPr lang="zh-CN" altLang="en-US" sz="1200" kern="1200" dirty="0"/>
        </a:p>
      </dsp:txBody>
      <dsp:txXfrm>
        <a:off x="720795" y="2278849"/>
        <a:ext cx="359372" cy="1815734"/>
      </dsp:txXfrm>
    </dsp:sp>
    <dsp:sp modelId="{8513524B-65FF-48B9-8510-E48A147207B0}">
      <dsp:nvSpPr>
        <dsp:cNvPr id="0" name=""/>
        <dsp:cNvSpPr/>
      </dsp:nvSpPr>
      <dsp:spPr>
        <a:xfrm>
          <a:off x="1341682" y="2222922"/>
          <a:ext cx="374727" cy="18025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7FBA683-AA39-4296-A5D8-824C1C5AF9F4}">
      <dsp:nvSpPr>
        <dsp:cNvPr id="0" name=""/>
        <dsp:cNvSpPr/>
      </dsp:nvSpPr>
      <dsp:spPr>
        <a:xfrm>
          <a:off x="1414403" y="2292007"/>
          <a:ext cx="374727" cy="18025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派</a:t>
          </a:r>
          <a:endParaRPr lang="en-US" altLang="zh-C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送</a:t>
          </a:r>
          <a:endParaRPr lang="en-US" altLang="zh-C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点</a:t>
          </a:r>
          <a:endParaRPr lang="en-US" altLang="zh-C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列</a:t>
          </a:r>
          <a:endParaRPr lang="en-US" altLang="zh-C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表</a:t>
          </a:r>
          <a:endParaRPr lang="zh-CN" altLang="en-US" sz="1200" kern="1200" dirty="0"/>
        </a:p>
      </dsp:txBody>
      <dsp:txXfrm>
        <a:off x="1414403" y="2292007"/>
        <a:ext cx="374727" cy="1802576"/>
      </dsp:txXfrm>
    </dsp:sp>
    <dsp:sp modelId="{C65B4537-8146-46B2-8635-85E58FF34C68}">
      <dsp:nvSpPr>
        <dsp:cNvPr id="0" name=""/>
        <dsp:cNvSpPr/>
      </dsp:nvSpPr>
      <dsp:spPr>
        <a:xfrm>
          <a:off x="1849433" y="-69084"/>
          <a:ext cx="654487" cy="19464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103D5EA-F9D7-4EE0-AF7A-D1A9A6B707A4}">
      <dsp:nvSpPr>
        <dsp:cNvPr id="0" name=""/>
        <dsp:cNvSpPr/>
      </dsp:nvSpPr>
      <dsp:spPr>
        <a:xfrm>
          <a:off x="1922154" y="0"/>
          <a:ext cx="654487" cy="19464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路</a:t>
          </a:r>
          <a:endParaRPr lang="en-US" altLang="zh-C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线</a:t>
          </a:r>
          <a:endParaRPr lang="en-US" altLang="zh-C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管</a:t>
          </a:r>
          <a:endParaRPr lang="en-US" altLang="zh-C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理</a:t>
          </a:r>
          <a:endParaRPr lang="zh-CN" altLang="en-US" sz="1200" kern="1200" dirty="0"/>
        </a:p>
      </dsp:txBody>
      <dsp:txXfrm>
        <a:off x="1922154" y="0"/>
        <a:ext cx="654487" cy="1946482"/>
      </dsp:txXfrm>
    </dsp:sp>
    <dsp:sp modelId="{28D4CC18-E38C-472F-AE9C-B771C567970E}">
      <dsp:nvSpPr>
        <dsp:cNvPr id="0" name=""/>
        <dsp:cNvSpPr/>
      </dsp:nvSpPr>
      <dsp:spPr>
        <a:xfrm>
          <a:off x="1861857" y="2228329"/>
          <a:ext cx="306869" cy="17971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4382A14-FFF3-43A5-ABA4-4ED7623F5980}">
      <dsp:nvSpPr>
        <dsp:cNvPr id="0" name=""/>
        <dsp:cNvSpPr/>
      </dsp:nvSpPr>
      <dsp:spPr>
        <a:xfrm>
          <a:off x="1934578" y="2297414"/>
          <a:ext cx="306869" cy="17971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路</a:t>
          </a:r>
          <a:endParaRPr lang="en-US" altLang="zh-C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线</a:t>
          </a:r>
          <a:endParaRPr lang="en-US" altLang="zh-C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添</a:t>
          </a:r>
          <a:endParaRPr lang="en-US" altLang="zh-C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加</a:t>
          </a:r>
          <a:endParaRPr lang="zh-CN" altLang="en-US" sz="1200" kern="1200" dirty="0"/>
        </a:p>
      </dsp:txBody>
      <dsp:txXfrm>
        <a:off x="1934578" y="2297414"/>
        <a:ext cx="306869" cy="1797169"/>
      </dsp:txXfrm>
    </dsp:sp>
    <dsp:sp modelId="{02C0D812-0C45-4D12-B768-54BDB8CE2DB1}">
      <dsp:nvSpPr>
        <dsp:cNvPr id="0" name=""/>
        <dsp:cNvSpPr/>
      </dsp:nvSpPr>
      <dsp:spPr>
        <a:xfrm>
          <a:off x="2327272" y="2200650"/>
          <a:ext cx="355714" cy="18248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B9AAF2-AE4A-4312-B0D8-8B80CB1353F1}">
      <dsp:nvSpPr>
        <dsp:cNvPr id="0" name=""/>
        <dsp:cNvSpPr/>
      </dsp:nvSpPr>
      <dsp:spPr>
        <a:xfrm>
          <a:off x="2399993" y="2269735"/>
          <a:ext cx="355714" cy="18248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路</a:t>
          </a:r>
          <a:endParaRPr lang="en-US" altLang="zh-C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线</a:t>
          </a:r>
          <a:endParaRPr lang="en-US" altLang="zh-C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列</a:t>
          </a:r>
          <a:endParaRPr lang="en-US" altLang="zh-C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表</a:t>
          </a:r>
          <a:endParaRPr lang="zh-CN" altLang="en-US" sz="1200" kern="1200" dirty="0"/>
        </a:p>
      </dsp:txBody>
      <dsp:txXfrm>
        <a:off x="2399993" y="2269735"/>
        <a:ext cx="355714" cy="1824848"/>
      </dsp:txXfrm>
    </dsp:sp>
    <dsp:sp modelId="{BED48EF5-9055-4D95-9D9E-E381FCC9DFD6}">
      <dsp:nvSpPr>
        <dsp:cNvPr id="0" name=""/>
        <dsp:cNvSpPr/>
      </dsp:nvSpPr>
      <dsp:spPr>
        <a:xfrm>
          <a:off x="3114558" y="-69084"/>
          <a:ext cx="654487" cy="19549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98DDAA-976C-4564-9815-4CF8B429B255}">
      <dsp:nvSpPr>
        <dsp:cNvPr id="0" name=""/>
        <dsp:cNvSpPr/>
      </dsp:nvSpPr>
      <dsp:spPr>
        <a:xfrm>
          <a:off x="3187279" y="0"/>
          <a:ext cx="654487" cy="19549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车辆</a:t>
          </a:r>
          <a:endParaRPr lang="en-US" altLang="zh-C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管理</a:t>
          </a:r>
          <a:endParaRPr lang="zh-CN" altLang="en-US" sz="1200" kern="1200" dirty="0"/>
        </a:p>
      </dsp:txBody>
      <dsp:txXfrm>
        <a:off x="3187279" y="0"/>
        <a:ext cx="654487" cy="1954906"/>
      </dsp:txXfrm>
    </dsp:sp>
    <dsp:sp modelId="{3391A183-08CB-4EFA-B66A-A7EE0ED8053E}">
      <dsp:nvSpPr>
        <dsp:cNvPr id="0" name=""/>
        <dsp:cNvSpPr/>
      </dsp:nvSpPr>
      <dsp:spPr>
        <a:xfrm>
          <a:off x="2870256" y="2187347"/>
          <a:ext cx="276004" cy="18381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AA8EE28-9C51-4B75-9D75-C1DD08656981}">
      <dsp:nvSpPr>
        <dsp:cNvPr id="0" name=""/>
        <dsp:cNvSpPr/>
      </dsp:nvSpPr>
      <dsp:spPr>
        <a:xfrm>
          <a:off x="2942977" y="2256431"/>
          <a:ext cx="276004" cy="18381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增</a:t>
          </a:r>
          <a:endParaRPr lang="en-US" altLang="zh-C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加</a:t>
          </a:r>
          <a:endParaRPr lang="en-US" altLang="zh-C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车</a:t>
          </a:r>
          <a:endParaRPr lang="en-US" altLang="zh-C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辆</a:t>
          </a:r>
          <a:endParaRPr lang="zh-CN" altLang="en-US" sz="1200" kern="1200" dirty="0"/>
        </a:p>
      </dsp:txBody>
      <dsp:txXfrm>
        <a:off x="2942977" y="2256431"/>
        <a:ext cx="276004" cy="1838152"/>
      </dsp:txXfrm>
    </dsp:sp>
    <dsp:sp modelId="{CE2DD3B2-298B-4503-A4CC-ECB9C0F32E08}">
      <dsp:nvSpPr>
        <dsp:cNvPr id="0" name=""/>
        <dsp:cNvSpPr/>
      </dsp:nvSpPr>
      <dsp:spPr>
        <a:xfrm>
          <a:off x="3269560" y="2195114"/>
          <a:ext cx="292948" cy="18303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129626-6ACD-4922-B190-1A5B9E9F0C3B}">
      <dsp:nvSpPr>
        <dsp:cNvPr id="0" name=""/>
        <dsp:cNvSpPr/>
      </dsp:nvSpPr>
      <dsp:spPr>
        <a:xfrm>
          <a:off x="3342281" y="2264199"/>
          <a:ext cx="292948" cy="18303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车</a:t>
          </a:r>
          <a:endParaRPr lang="en-US" altLang="zh-C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辆</a:t>
          </a:r>
          <a:endParaRPr lang="en-US" altLang="zh-C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调</a:t>
          </a:r>
          <a:endParaRPr lang="en-US" altLang="zh-C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度</a:t>
          </a:r>
          <a:endParaRPr lang="zh-CN" altLang="en-US" sz="1200" kern="1200" dirty="0"/>
        </a:p>
      </dsp:txBody>
      <dsp:txXfrm>
        <a:off x="3342281" y="2264199"/>
        <a:ext cx="292948" cy="1830384"/>
      </dsp:txXfrm>
    </dsp:sp>
    <dsp:sp modelId="{D6E164C9-7A55-4E7D-9403-24A0DC620D96}">
      <dsp:nvSpPr>
        <dsp:cNvPr id="0" name=""/>
        <dsp:cNvSpPr/>
      </dsp:nvSpPr>
      <dsp:spPr>
        <a:xfrm>
          <a:off x="3773897" y="2217336"/>
          <a:ext cx="376114" cy="18081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6A5E35F-3C71-40EC-994D-0676FB967791}">
      <dsp:nvSpPr>
        <dsp:cNvPr id="0" name=""/>
        <dsp:cNvSpPr/>
      </dsp:nvSpPr>
      <dsp:spPr>
        <a:xfrm>
          <a:off x="3846618" y="2286421"/>
          <a:ext cx="376114" cy="18081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车</a:t>
          </a:r>
          <a:endParaRPr lang="en-US" altLang="zh-C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辆</a:t>
          </a:r>
          <a:endParaRPr lang="en-US" altLang="zh-C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列</a:t>
          </a:r>
          <a:endParaRPr lang="en-US" altLang="zh-C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表</a:t>
          </a:r>
          <a:endParaRPr lang="zh-CN" altLang="en-US" sz="1200" kern="1200" dirty="0"/>
        </a:p>
      </dsp:txBody>
      <dsp:txXfrm>
        <a:off x="3846618" y="2286421"/>
        <a:ext cx="376114" cy="1808162"/>
      </dsp:txXfrm>
    </dsp:sp>
    <dsp:sp modelId="{BA1A01BA-7490-486E-AAE8-B43D8402F85E}">
      <dsp:nvSpPr>
        <dsp:cNvPr id="0" name=""/>
        <dsp:cNvSpPr/>
      </dsp:nvSpPr>
      <dsp:spPr>
        <a:xfrm>
          <a:off x="4425429" y="-69084"/>
          <a:ext cx="654487" cy="19862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398492-211A-4DAC-8CBD-64E58B51360A}">
      <dsp:nvSpPr>
        <dsp:cNvPr id="0" name=""/>
        <dsp:cNvSpPr/>
      </dsp:nvSpPr>
      <dsp:spPr>
        <a:xfrm>
          <a:off x="4498150" y="0"/>
          <a:ext cx="654487" cy="19862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价格</a:t>
          </a:r>
          <a:endParaRPr lang="en-US" altLang="zh-C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管理</a:t>
          </a:r>
          <a:endParaRPr lang="zh-CN" altLang="en-US" sz="1200" kern="1200" dirty="0"/>
        </a:p>
      </dsp:txBody>
      <dsp:txXfrm>
        <a:off x="4498150" y="0"/>
        <a:ext cx="654487" cy="1986222"/>
      </dsp:txXfrm>
    </dsp:sp>
    <dsp:sp modelId="{D56C7FB5-7631-4900-88CF-C90C8677C575}">
      <dsp:nvSpPr>
        <dsp:cNvPr id="0" name=""/>
        <dsp:cNvSpPr/>
      </dsp:nvSpPr>
      <dsp:spPr>
        <a:xfrm>
          <a:off x="4321888" y="2272395"/>
          <a:ext cx="414513" cy="17531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0A0E12-EB28-4AA1-BD16-F3F3041B555D}">
      <dsp:nvSpPr>
        <dsp:cNvPr id="0" name=""/>
        <dsp:cNvSpPr/>
      </dsp:nvSpPr>
      <dsp:spPr>
        <a:xfrm>
          <a:off x="4394609" y="2341480"/>
          <a:ext cx="414513" cy="17531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添加派送点间价格</a:t>
          </a:r>
          <a:endParaRPr lang="zh-CN" altLang="en-US" sz="1200" kern="1200" dirty="0"/>
        </a:p>
      </dsp:txBody>
      <dsp:txXfrm>
        <a:off x="4394609" y="2341480"/>
        <a:ext cx="414513" cy="1753103"/>
      </dsp:txXfrm>
    </dsp:sp>
    <dsp:sp modelId="{F30AE44A-FB6C-49DB-A03E-0F5676B09508}">
      <dsp:nvSpPr>
        <dsp:cNvPr id="0" name=""/>
        <dsp:cNvSpPr/>
      </dsp:nvSpPr>
      <dsp:spPr>
        <a:xfrm>
          <a:off x="4866312" y="2290552"/>
          <a:ext cx="389433" cy="173494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41646A-E430-4E3D-A9F5-C23D7FAFC66E}">
      <dsp:nvSpPr>
        <dsp:cNvPr id="0" name=""/>
        <dsp:cNvSpPr/>
      </dsp:nvSpPr>
      <dsp:spPr>
        <a:xfrm>
          <a:off x="4939033" y="2359637"/>
          <a:ext cx="389433" cy="17349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价格列表</a:t>
          </a:r>
          <a:endParaRPr lang="zh-CN" altLang="en-US" sz="1200" kern="1200" dirty="0"/>
        </a:p>
      </dsp:txBody>
      <dsp:txXfrm>
        <a:off x="4939033" y="2359637"/>
        <a:ext cx="389433" cy="1734946"/>
      </dsp:txXfrm>
    </dsp:sp>
    <dsp:sp modelId="{69270178-4BBD-4F06-B5B4-A7FD723CC90C}">
      <dsp:nvSpPr>
        <dsp:cNvPr id="0" name=""/>
        <dsp:cNvSpPr/>
      </dsp:nvSpPr>
      <dsp:spPr>
        <a:xfrm>
          <a:off x="5490270" y="-18522"/>
          <a:ext cx="654487" cy="18979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B935E0-0762-4AA2-AAFA-83AB19AE0767}">
      <dsp:nvSpPr>
        <dsp:cNvPr id="0" name=""/>
        <dsp:cNvSpPr/>
      </dsp:nvSpPr>
      <dsp:spPr>
        <a:xfrm>
          <a:off x="5562991" y="50562"/>
          <a:ext cx="654487" cy="18979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人员</a:t>
          </a:r>
          <a:endParaRPr lang="en-US" altLang="zh-C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管理</a:t>
          </a:r>
          <a:endParaRPr lang="zh-CN" altLang="en-US" sz="1200" kern="1200" dirty="0"/>
        </a:p>
      </dsp:txBody>
      <dsp:txXfrm>
        <a:off x="5562991" y="50562"/>
        <a:ext cx="654487" cy="1897961"/>
      </dsp:txXfrm>
    </dsp:sp>
    <dsp:sp modelId="{FA58CFE0-3503-4CF9-BFFC-06C92FC16513}">
      <dsp:nvSpPr>
        <dsp:cNvPr id="0" name=""/>
        <dsp:cNvSpPr/>
      </dsp:nvSpPr>
      <dsp:spPr>
        <a:xfrm>
          <a:off x="5335130" y="2250655"/>
          <a:ext cx="351381" cy="17748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30AC29F-1ABB-49A0-A441-D488181F1C41}">
      <dsp:nvSpPr>
        <dsp:cNvPr id="0" name=""/>
        <dsp:cNvSpPr/>
      </dsp:nvSpPr>
      <dsp:spPr>
        <a:xfrm>
          <a:off x="5407851" y="2319740"/>
          <a:ext cx="351381" cy="17748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省公司员工管理</a:t>
          </a:r>
          <a:endParaRPr lang="zh-CN" altLang="en-US" sz="1200" kern="1200" dirty="0"/>
        </a:p>
      </dsp:txBody>
      <dsp:txXfrm>
        <a:off x="5407851" y="2319740"/>
        <a:ext cx="351381" cy="1774843"/>
      </dsp:txXfrm>
    </dsp:sp>
    <dsp:sp modelId="{A08453E1-C830-4472-9092-355196266104}">
      <dsp:nvSpPr>
        <dsp:cNvPr id="0" name=""/>
        <dsp:cNvSpPr/>
      </dsp:nvSpPr>
      <dsp:spPr>
        <a:xfrm>
          <a:off x="5878114" y="2277178"/>
          <a:ext cx="414722" cy="17483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508158-C92F-4D57-90F9-FCD34D391E79}">
      <dsp:nvSpPr>
        <dsp:cNvPr id="0" name=""/>
        <dsp:cNvSpPr/>
      </dsp:nvSpPr>
      <dsp:spPr>
        <a:xfrm>
          <a:off x="5950835" y="2346263"/>
          <a:ext cx="414722" cy="17483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配送点管理员管理</a:t>
          </a:r>
          <a:endParaRPr lang="zh-CN" altLang="en-US" sz="1200" kern="1200" dirty="0"/>
        </a:p>
      </dsp:txBody>
      <dsp:txXfrm>
        <a:off x="5950835" y="2346263"/>
        <a:ext cx="414722" cy="1748320"/>
      </dsp:txXfrm>
    </dsp:sp>
    <dsp:sp modelId="{1F6C1232-6C74-44B3-8A6A-44AA4E81C5BA}">
      <dsp:nvSpPr>
        <dsp:cNvPr id="0" name=""/>
        <dsp:cNvSpPr/>
      </dsp:nvSpPr>
      <dsp:spPr>
        <a:xfrm>
          <a:off x="6498668" y="-69084"/>
          <a:ext cx="410586" cy="193329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5ED61E9-958D-4795-8EDD-F61FCA0323A9}">
      <dsp:nvSpPr>
        <dsp:cNvPr id="0" name=""/>
        <dsp:cNvSpPr/>
      </dsp:nvSpPr>
      <dsp:spPr>
        <a:xfrm>
          <a:off x="6571389" y="0"/>
          <a:ext cx="410586" cy="19332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报表</a:t>
          </a:r>
          <a:endParaRPr lang="en-US" altLang="zh-C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管理</a:t>
          </a:r>
          <a:endParaRPr lang="zh-CN" altLang="en-US" sz="1200" kern="1200" dirty="0"/>
        </a:p>
      </dsp:txBody>
      <dsp:txXfrm>
        <a:off x="6571389" y="0"/>
        <a:ext cx="410586" cy="1933291"/>
      </dsp:txXfrm>
    </dsp:sp>
    <dsp:sp modelId="{65C8FD95-30CD-4547-BF4C-F1901B815386}">
      <dsp:nvSpPr>
        <dsp:cNvPr id="0" name=""/>
        <dsp:cNvSpPr/>
      </dsp:nvSpPr>
      <dsp:spPr>
        <a:xfrm>
          <a:off x="6484073" y="2213662"/>
          <a:ext cx="431477" cy="18118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86F684-F1BB-4534-994C-719610B0D902}">
      <dsp:nvSpPr>
        <dsp:cNvPr id="0" name=""/>
        <dsp:cNvSpPr/>
      </dsp:nvSpPr>
      <dsp:spPr>
        <a:xfrm>
          <a:off x="6556794" y="2282747"/>
          <a:ext cx="431477" cy="18118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生</a:t>
          </a:r>
          <a:endParaRPr lang="en-US" altLang="zh-C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成</a:t>
          </a:r>
          <a:endParaRPr lang="en-US" altLang="zh-C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报</a:t>
          </a:r>
          <a:endParaRPr lang="en-US" altLang="zh-C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表</a:t>
          </a:r>
          <a:endParaRPr lang="zh-CN" altLang="en-US" sz="1200" kern="1200" dirty="0"/>
        </a:p>
      </dsp:txBody>
      <dsp:txXfrm>
        <a:off x="6556794" y="2282747"/>
        <a:ext cx="431477" cy="1811836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3244DE8-4CDF-4A5A-9F7A-5E2CC61C421E}">
      <dsp:nvSpPr>
        <dsp:cNvPr id="0" name=""/>
        <dsp:cNvSpPr/>
      </dsp:nvSpPr>
      <dsp:spPr>
        <a:xfrm>
          <a:off x="6803087" y="1326587"/>
          <a:ext cx="91440" cy="461404"/>
        </a:xfrm>
        <a:custGeom>
          <a:avLst/>
          <a:gdLst/>
          <a:ahLst/>
          <a:cxnLst/>
          <a:rect l="0" t="0" r="0" b="0"/>
          <a:pathLst>
            <a:path>
              <a:moveTo>
                <a:pt x="59575" y="0"/>
              </a:moveTo>
              <a:lnTo>
                <a:pt x="59575" y="423983"/>
              </a:lnTo>
              <a:lnTo>
                <a:pt x="45720" y="423983"/>
              </a:lnTo>
              <a:lnTo>
                <a:pt x="45720" y="46140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472F54-1414-4C10-8F05-DD362BB20F54}">
      <dsp:nvSpPr>
        <dsp:cNvPr id="0" name=""/>
        <dsp:cNvSpPr/>
      </dsp:nvSpPr>
      <dsp:spPr>
        <a:xfrm>
          <a:off x="6003613" y="1326587"/>
          <a:ext cx="401812" cy="4614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3983"/>
              </a:lnTo>
              <a:lnTo>
                <a:pt x="401812" y="423983"/>
              </a:lnTo>
              <a:lnTo>
                <a:pt x="401812" y="46140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30222D-7349-4D02-8519-955B8C427D4D}">
      <dsp:nvSpPr>
        <dsp:cNvPr id="0" name=""/>
        <dsp:cNvSpPr/>
      </dsp:nvSpPr>
      <dsp:spPr>
        <a:xfrm>
          <a:off x="5888151" y="1326587"/>
          <a:ext cx="115461" cy="461411"/>
        </a:xfrm>
        <a:custGeom>
          <a:avLst/>
          <a:gdLst/>
          <a:ahLst/>
          <a:cxnLst/>
          <a:rect l="0" t="0" r="0" b="0"/>
          <a:pathLst>
            <a:path>
              <a:moveTo>
                <a:pt x="115461" y="0"/>
              </a:moveTo>
              <a:lnTo>
                <a:pt x="115461" y="423991"/>
              </a:lnTo>
              <a:lnTo>
                <a:pt x="0" y="423991"/>
              </a:lnTo>
              <a:lnTo>
                <a:pt x="0" y="46141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895B8A-FDFC-404A-B799-ECA16C1E2CD7}">
      <dsp:nvSpPr>
        <dsp:cNvPr id="0" name=""/>
        <dsp:cNvSpPr/>
      </dsp:nvSpPr>
      <dsp:spPr>
        <a:xfrm>
          <a:off x="4886856" y="1326587"/>
          <a:ext cx="528903" cy="4770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9653"/>
              </a:lnTo>
              <a:lnTo>
                <a:pt x="528903" y="439653"/>
              </a:lnTo>
              <a:lnTo>
                <a:pt x="528903" y="47707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FCC6DC-9579-4A7C-9411-C3C7738C05E3}">
      <dsp:nvSpPr>
        <dsp:cNvPr id="0" name=""/>
        <dsp:cNvSpPr/>
      </dsp:nvSpPr>
      <dsp:spPr>
        <a:xfrm>
          <a:off x="4841136" y="1326587"/>
          <a:ext cx="91440" cy="46140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23986"/>
              </a:lnTo>
              <a:lnTo>
                <a:pt x="86360" y="423986"/>
              </a:lnTo>
              <a:lnTo>
                <a:pt x="86360" y="46140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221FA9-8EEA-4A4A-BE34-81E4DC066C71}">
      <dsp:nvSpPr>
        <dsp:cNvPr id="0" name=""/>
        <dsp:cNvSpPr/>
      </dsp:nvSpPr>
      <dsp:spPr>
        <a:xfrm>
          <a:off x="4410222" y="1326587"/>
          <a:ext cx="476633" cy="473731"/>
        </a:xfrm>
        <a:custGeom>
          <a:avLst/>
          <a:gdLst/>
          <a:ahLst/>
          <a:cxnLst/>
          <a:rect l="0" t="0" r="0" b="0"/>
          <a:pathLst>
            <a:path>
              <a:moveTo>
                <a:pt x="476633" y="0"/>
              </a:moveTo>
              <a:lnTo>
                <a:pt x="476633" y="436311"/>
              </a:lnTo>
              <a:lnTo>
                <a:pt x="0" y="436311"/>
              </a:lnTo>
              <a:lnTo>
                <a:pt x="0" y="47373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205A94-8C60-4CA3-A7EE-26AED3D39442}">
      <dsp:nvSpPr>
        <dsp:cNvPr id="0" name=""/>
        <dsp:cNvSpPr/>
      </dsp:nvSpPr>
      <dsp:spPr>
        <a:xfrm>
          <a:off x="3684190" y="1474380"/>
          <a:ext cx="208754" cy="3259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521"/>
              </a:lnTo>
              <a:lnTo>
                <a:pt x="208754" y="288521"/>
              </a:lnTo>
              <a:lnTo>
                <a:pt x="208754" y="3259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DD1162-2874-4EF9-BD02-2597318BDE94}">
      <dsp:nvSpPr>
        <dsp:cNvPr id="0" name=""/>
        <dsp:cNvSpPr/>
      </dsp:nvSpPr>
      <dsp:spPr>
        <a:xfrm>
          <a:off x="3449567" y="1474380"/>
          <a:ext cx="234622" cy="313611"/>
        </a:xfrm>
        <a:custGeom>
          <a:avLst/>
          <a:gdLst/>
          <a:ahLst/>
          <a:cxnLst/>
          <a:rect l="0" t="0" r="0" b="0"/>
          <a:pathLst>
            <a:path>
              <a:moveTo>
                <a:pt x="234622" y="0"/>
              </a:moveTo>
              <a:lnTo>
                <a:pt x="234622" y="276191"/>
              </a:lnTo>
              <a:lnTo>
                <a:pt x="0" y="276191"/>
              </a:lnTo>
              <a:lnTo>
                <a:pt x="0" y="31361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BC27DD-FF36-49CD-804C-9461A4EC4685}">
      <dsp:nvSpPr>
        <dsp:cNvPr id="0" name=""/>
        <dsp:cNvSpPr/>
      </dsp:nvSpPr>
      <dsp:spPr>
        <a:xfrm>
          <a:off x="2137907" y="1622172"/>
          <a:ext cx="794386" cy="1658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393"/>
              </a:lnTo>
              <a:lnTo>
                <a:pt x="794386" y="128393"/>
              </a:lnTo>
              <a:lnTo>
                <a:pt x="794386" y="16581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422BDD-B1E4-4836-B351-07505959295F}">
      <dsp:nvSpPr>
        <dsp:cNvPr id="0" name=""/>
        <dsp:cNvSpPr/>
      </dsp:nvSpPr>
      <dsp:spPr>
        <a:xfrm>
          <a:off x="2137907" y="1622172"/>
          <a:ext cx="351009" cy="1658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393"/>
              </a:lnTo>
              <a:lnTo>
                <a:pt x="351009" y="128393"/>
              </a:lnTo>
              <a:lnTo>
                <a:pt x="351009" y="16581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4C79B7-EC83-4E32-B98B-B43AC1D7626C}">
      <dsp:nvSpPr>
        <dsp:cNvPr id="0" name=""/>
        <dsp:cNvSpPr/>
      </dsp:nvSpPr>
      <dsp:spPr>
        <a:xfrm>
          <a:off x="1971638" y="1622172"/>
          <a:ext cx="166268" cy="162064"/>
        </a:xfrm>
        <a:custGeom>
          <a:avLst/>
          <a:gdLst/>
          <a:ahLst/>
          <a:cxnLst/>
          <a:rect l="0" t="0" r="0" b="0"/>
          <a:pathLst>
            <a:path>
              <a:moveTo>
                <a:pt x="166268" y="0"/>
              </a:moveTo>
              <a:lnTo>
                <a:pt x="166268" y="124643"/>
              </a:lnTo>
              <a:lnTo>
                <a:pt x="0" y="124643"/>
              </a:lnTo>
              <a:lnTo>
                <a:pt x="0" y="16206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1F1B08-FB0D-45E0-B34C-3B54B47E02C6}">
      <dsp:nvSpPr>
        <dsp:cNvPr id="0" name=""/>
        <dsp:cNvSpPr/>
      </dsp:nvSpPr>
      <dsp:spPr>
        <a:xfrm>
          <a:off x="1454364" y="1622172"/>
          <a:ext cx="683542" cy="165821"/>
        </a:xfrm>
        <a:custGeom>
          <a:avLst/>
          <a:gdLst/>
          <a:ahLst/>
          <a:cxnLst/>
          <a:rect l="0" t="0" r="0" b="0"/>
          <a:pathLst>
            <a:path>
              <a:moveTo>
                <a:pt x="683542" y="0"/>
              </a:moveTo>
              <a:lnTo>
                <a:pt x="683542" y="128401"/>
              </a:lnTo>
              <a:lnTo>
                <a:pt x="0" y="128401"/>
              </a:lnTo>
              <a:lnTo>
                <a:pt x="0" y="16582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71E9C6-2153-405C-99C4-8B4554B1C3CC}">
      <dsp:nvSpPr>
        <dsp:cNvPr id="0" name=""/>
        <dsp:cNvSpPr/>
      </dsp:nvSpPr>
      <dsp:spPr>
        <a:xfrm>
          <a:off x="677529" y="1622172"/>
          <a:ext cx="230543" cy="1658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393"/>
              </a:lnTo>
              <a:lnTo>
                <a:pt x="230543" y="128393"/>
              </a:lnTo>
              <a:lnTo>
                <a:pt x="230543" y="16581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5F812A-2435-4B4B-B332-161D54FB6218}">
      <dsp:nvSpPr>
        <dsp:cNvPr id="0" name=""/>
        <dsp:cNvSpPr/>
      </dsp:nvSpPr>
      <dsp:spPr>
        <a:xfrm>
          <a:off x="419813" y="1622172"/>
          <a:ext cx="257715" cy="178146"/>
        </a:xfrm>
        <a:custGeom>
          <a:avLst/>
          <a:gdLst/>
          <a:ahLst/>
          <a:cxnLst/>
          <a:rect l="0" t="0" r="0" b="0"/>
          <a:pathLst>
            <a:path>
              <a:moveTo>
                <a:pt x="257715" y="0"/>
              </a:moveTo>
              <a:lnTo>
                <a:pt x="257715" y="140726"/>
              </a:lnTo>
              <a:lnTo>
                <a:pt x="0" y="140726"/>
              </a:lnTo>
              <a:lnTo>
                <a:pt x="0" y="17814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D8C977-92CA-4D15-B23B-64C610968407}">
      <dsp:nvSpPr>
        <dsp:cNvPr id="0" name=""/>
        <dsp:cNvSpPr/>
      </dsp:nvSpPr>
      <dsp:spPr>
        <a:xfrm>
          <a:off x="475560" y="-42637"/>
          <a:ext cx="403936" cy="16648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56868F-5C2F-4CD0-ACB1-4F0B8D9CF3B8}">
      <dsp:nvSpPr>
        <dsp:cNvPr id="0" name=""/>
        <dsp:cNvSpPr/>
      </dsp:nvSpPr>
      <dsp:spPr>
        <a:xfrm>
          <a:off x="520442" y="0"/>
          <a:ext cx="403936" cy="16648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配送范围及价格管理</a:t>
          </a:r>
          <a:endParaRPr lang="zh-CN" altLang="en-US" sz="1100" kern="1200" dirty="0"/>
        </a:p>
      </dsp:txBody>
      <dsp:txXfrm>
        <a:off x="520442" y="0"/>
        <a:ext cx="403936" cy="1664810"/>
      </dsp:txXfrm>
    </dsp:sp>
    <dsp:sp modelId="{25F28D5C-DC4C-4C78-971D-E3ACE0B57A3E}">
      <dsp:nvSpPr>
        <dsp:cNvPr id="0" name=""/>
        <dsp:cNvSpPr/>
      </dsp:nvSpPr>
      <dsp:spPr>
        <a:xfrm>
          <a:off x="217844" y="1800319"/>
          <a:ext cx="403936" cy="23914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F80F7F-D19B-4F09-99E4-AA3C1110D8BB}">
      <dsp:nvSpPr>
        <dsp:cNvPr id="0" name=""/>
        <dsp:cNvSpPr/>
      </dsp:nvSpPr>
      <dsp:spPr>
        <a:xfrm>
          <a:off x="262726" y="1842957"/>
          <a:ext cx="403936" cy="23914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新</a:t>
          </a:r>
          <a:endParaRPr lang="en-US" altLang="zh-CN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增</a:t>
          </a:r>
          <a:endParaRPr lang="en-US" altLang="zh-CN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配</a:t>
          </a:r>
          <a:endParaRPr lang="en-US" altLang="zh-CN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送</a:t>
          </a:r>
          <a:endParaRPr lang="en-US" altLang="zh-CN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范</a:t>
          </a:r>
          <a:endParaRPr lang="en-US" altLang="zh-CN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围</a:t>
          </a:r>
          <a:endParaRPr lang="en-US" altLang="zh-CN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及</a:t>
          </a:r>
          <a:endParaRPr lang="en-US" altLang="zh-CN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价</a:t>
          </a:r>
          <a:endParaRPr lang="en-US" altLang="zh-CN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格</a:t>
          </a:r>
          <a:endParaRPr lang="zh-CN" altLang="en-US" sz="1000" kern="1200" dirty="0"/>
        </a:p>
      </dsp:txBody>
      <dsp:txXfrm>
        <a:off x="262726" y="1842957"/>
        <a:ext cx="403936" cy="2391450"/>
      </dsp:txXfrm>
    </dsp:sp>
    <dsp:sp modelId="{2CB7F5DA-07EA-4765-B62B-B080F4404F0D}">
      <dsp:nvSpPr>
        <dsp:cNvPr id="0" name=""/>
        <dsp:cNvSpPr/>
      </dsp:nvSpPr>
      <dsp:spPr>
        <a:xfrm>
          <a:off x="706103" y="1787986"/>
          <a:ext cx="403936" cy="24037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402687-7426-43F8-BC2C-4D4F81FFD648}">
      <dsp:nvSpPr>
        <dsp:cNvPr id="0" name=""/>
        <dsp:cNvSpPr/>
      </dsp:nvSpPr>
      <dsp:spPr>
        <a:xfrm>
          <a:off x="750985" y="1830624"/>
          <a:ext cx="403936" cy="2403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配</a:t>
          </a:r>
          <a:endParaRPr lang="en-US" altLang="zh-CN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送</a:t>
          </a:r>
          <a:endParaRPr lang="en-US" altLang="zh-CN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范</a:t>
          </a:r>
          <a:endParaRPr lang="en-US" altLang="zh-CN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围</a:t>
          </a:r>
          <a:endParaRPr lang="en-US" altLang="zh-CN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及</a:t>
          </a:r>
          <a:endParaRPr lang="en-US" altLang="zh-CN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价</a:t>
          </a:r>
          <a:endParaRPr lang="en-US" altLang="zh-CN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格</a:t>
          </a:r>
          <a:endParaRPr lang="en-US" altLang="zh-CN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列</a:t>
          </a:r>
          <a:endParaRPr lang="en-US" altLang="zh-CN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表</a:t>
          </a:r>
          <a:endParaRPr lang="zh-CN" altLang="en-US" sz="1000" kern="1200" dirty="0"/>
        </a:p>
      </dsp:txBody>
      <dsp:txXfrm>
        <a:off x="750985" y="1830624"/>
        <a:ext cx="403936" cy="2403783"/>
      </dsp:txXfrm>
    </dsp:sp>
    <dsp:sp modelId="{4F901F53-842B-43A8-80C3-5777FE48AA5C}">
      <dsp:nvSpPr>
        <dsp:cNvPr id="0" name=""/>
        <dsp:cNvSpPr/>
      </dsp:nvSpPr>
      <dsp:spPr>
        <a:xfrm>
          <a:off x="1935938" y="-42637"/>
          <a:ext cx="403936" cy="16648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4BEFB8-6162-4F17-BBA3-C6CD22D2BD98}">
      <dsp:nvSpPr>
        <dsp:cNvPr id="0" name=""/>
        <dsp:cNvSpPr/>
      </dsp:nvSpPr>
      <dsp:spPr>
        <a:xfrm>
          <a:off x="1980820" y="0"/>
          <a:ext cx="403936" cy="16648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订单管理</a:t>
          </a:r>
          <a:endParaRPr lang="zh-CN" altLang="en-US" sz="1100" kern="1200" dirty="0"/>
        </a:p>
      </dsp:txBody>
      <dsp:txXfrm>
        <a:off x="1980820" y="0"/>
        <a:ext cx="403936" cy="1664810"/>
      </dsp:txXfrm>
    </dsp:sp>
    <dsp:sp modelId="{DB475441-CFEB-4180-9C4E-B96CC9E6C372}">
      <dsp:nvSpPr>
        <dsp:cNvPr id="0" name=""/>
        <dsp:cNvSpPr/>
      </dsp:nvSpPr>
      <dsp:spPr>
        <a:xfrm>
          <a:off x="1252396" y="1787994"/>
          <a:ext cx="403936" cy="2403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61AD66-DC6E-47C0-B7A6-945EC80694E1}">
      <dsp:nvSpPr>
        <dsp:cNvPr id="0" name=""/>
        <dsp:cNvSpPr/>
      </dsp:nvSpPr>
      <dsp:spPr>
        <a:xfrm>
          <a:off x="1297278" y="1830632"/>
          <a:ext cx="403936" cy="24037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新</a:t>
          </a:r>
          <a:endParaRPr lang="en-US" altLang="zh-CN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增</a:t>
          </a:r>
          <a:endParaRPr lang="en-US" altLang="zh-CN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订</a:t>
          </a:r>
          <a:endParaRPr lang="en-US" altLang="zh-CN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单</a:t>
          </a:r>
          <a:endParaRPr lang="zh-CN" altLang="en-US" sz="1000" kern="1200" dirty="0"/>
        </a:p>
      </dsp:txBody>
      <dsp:txXfrm>
        <a:off x="1297278" y="1830632"/>
        <a:ext cx="403936" cy="2403775"/>
      </dsp:txXfrm>
    </dsp:sp>
    <dsp:sp modelId="{8E939370-ABB3-4878-8DEC-0A0DFCD8FDA9}">
      <dsp:nvSpPr>
        <dsp:cNvPr id="0" name=""/>
        <dsp:cNvSpPr/>
      </dsp:nvSpPr>
      <dsp:spPr>
        <a:xfrm>
          <a:off x="1769670" y="1784236"/>
          <a:ext cx="403936" cy="2407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328C3D-C2EC-4774-A140-3D815842573A}">
      <dsp:nvSpPr>
        <dsp:cNvPr id="0" name=""/>
        <dsp:cNvSpPr/>
      </dsp:nvSpPr>
      <dsp:spPr>
        <a:xfrm>
          <a:off x="1814552" y="1826874"/>
          <a:ext cx="403936" cy="2407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未</a:t>
          </a:r>
          <a:endParaRPr lang="en-US" altLang="zh-CN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审</a:t>
          </a:r>
          <a:endParaRPr lang="en-US" altLang="zh-CN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核</a:t>
          </a:r>
          <a:endParaRPr lang="en-US" altLang="zh-CN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订</a:t>
          </a:r>
          <a:endParaRPr lang="en-US" altLang="zh-CN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单</a:t>
          </a:r>
          <a:endParaRPr lang="zh-CN" altLang="en-US" sz="1000" kern="1200" dirty="0"/>
        </a:p>
      </dsp:txBody>
      <dsp:txXfrm>
        <a:off x="1814552" y="1826874"/>
        <a:ext cx="403936" cy="2407533"/>
      </dsp:txXfrm>
    </dsp:sp>
    <dsp:sp modelId="{26E591B5-46EE-43CD-B259-8FE857A104E8}">
      <dsp:nvSpPr>
        <dsp:cNvPr id="0" name=""/>
        <dsp:cNvSpPr/>
      </dsp:nvSpPr>
      <dsp:spPr>
        <a:xfrm>
          <a:off x="2286947" y="1787986"/>
          <a:ext cx="403936" cy="24037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EAAE3-3FCF-413B-AEEC-B86AB8AC7BAE}">
      <dsp:nvSpPr>
        <dsp:cNvPr id="0" name=""/>
        <dsp:cNvSpPr/>
      </dsp:nvSpPr>
      <dsp:spPr>
        <a:xfrm>
          <a:off x="2331829" y="1830624"/>
          <a:ext cx="403936" cy="2403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订</a:t>
          </a:r>
          <a:endParaRPr lang="en-US" altLang="zh-CN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单</a:t>
          </a:r>
          <a:endParaRPr lang="en-US" altLang="zh-CN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列</a:t>
          </a:r>
          <a:endParaRPr lang="en-US" altLang="zh-CN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表</a:t>
          </a:r>
          <a:endParaRPr lang="zh-CN" altLang="en-US" sz="1000" kern="1200" dirty="0"/>
        </a:p>
      </dsp:txBody>
      <dsp:txXfrm>
        <a:off x="2331829" y="1830624"/>
        <a:ext cx="403936" cy="2403783"/>
      </dsp:txXfrm>
    </dsp:sp>
    <dsp:sp modelId="{075683D4-26B2-4551-852F-59B67CC4CB40}">
      <dsp:nvSpPr>
        <dsp:cNvPr id="0" name=""/>
        <dsp:cNvSpPr/>
      </dsp:nvSpPr>
      <dsp:spPr>
        <a:xfrm>
          <a:off x="2730325" y="1787986"/>
          <a:ext cx="403936" cy="24037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29CECE-5CC3-4BB4-8256-958015A468F2}">
      <dsp:nvSpPr>
        <dsp:cNvPr id="0" name=""/>
        <dsp:cNvSpPr/>
      </dsp:nvSpPr>
      <dsp:spPr>
        <a:xfrm>
          <a:off x="2775207" y="1830624"/>
          <a:ext cx="403936" cy="2403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派</a:t>
          </a:r>
          <a:endParaRPr lang="en-US" altLang="zh-CN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件</a:t>
          </a:r>
          <a:endParaRPr lang="zh-CN" altLang="en-US" sz="1000" kern="1200" dirty="0"/>
        </a:p>
      </dsp:txBody>
      <dsp:txXfrm>
        <a:off x="2775207" y="1830624"/>
        <a:ext cx="403936" cy="2403783"/>
      </dsp:txXfrm>
    </dsp:sp>
    <dsp:sp modelId="{6D47DAC4-5943-4A91-8DC8-9C5032059179}">
      <dsp:nvSpPr>
        <dsp:cNvPr id="0" name=""/>
        <dsp:cNvSpPr/>
      </dsp:nvSpPr>
      <dsp:spPr>
        <a:xfrm>
          <a:off x="3482222" y="-42637"/>
          <a:ext cx="403936" cy="15170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25A168-B45E-4EF4-BD8E-E2DF706DB04E}">
      <dsp:nvSpPr>
        <dsp:cNvPr id="0" name=""/>
        <dsp:cNvSpPr/>
      </dsp:nvSpPr>
      <dsp:spPr>
        <a:xfrm>
          <a:off x="3527103" y="0"/>
          <a:ext cx="403936" cy="15170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车辆管理</a:t>
          </a:r>
          <a:endParaRPr lang="zh-CN" altLang="en-US" sz="1100" kern="1200" dirty="0"/>
        </a:p>
      </dsp:txBody>
      <dsp:txXfrm>
        <a:off x="3527103" y="0"/>
        <a:ext cx="403936" cy="1517018"/>
      </dsp:txXfrm>
    </dsp:sp>
    <dsp:sp modelId="{BDA5F2A1-DCFA-4E9B-9C98-438B1541B791}">
      <dsp:nvSpPr>
        <dsp:cNvPr id="0" name=""/>
        <dsp:cNvSpPr/>
      </dsp:nvSpPr>
      <dsp:spPr>
        <a:xfrm>
          <a:off x="3247599" y="1787992"/>
          <a:ext cx="403936" cy="24037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1B142F-7B47-4486-9AC1-EEC959185971}">
      <dsp:nvSpPr>
        <dsp:cNvPr id="0" name=""/>
        <dsp:cNvSpPr/>
      </dsp:nvSpPr>
      <dsp:spPr>
        <a:xfrm>
          <a:off x="3292481" y="1830629"/>
          <a:ext cx="403936" cy="24037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车</a:t>
          </a:r>
          <a:endParaRPr lang="en-US" altLang="zh-CN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辆</a:t>
          </a:r>
          <a:endParaRPr lang="en-US" altLang="zh-CN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进</a:t>
          </a:r>
          <a:endParaRPr lang="en-US" altLang="zh-CN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站</a:t>
          </a:r>
          <a:endParaRPr lang="zh-CN" altLang="en-US" sz="1000" kern="1200" dirty="0"/>
        </a:p>
      </dsp:txBody>
      <dsp:txXfrm>
        <a:off x="3292481" y="1830629"/>
        <a:ext cx="403936" cy="2403778"/>
      </dsp:txXfrm>
    </dsp:sp>
    <dsp:sp modelId="{EB91A7B1-FF1F-4BCB-9935-BE2C2C0002F9}">
      <dsp:nvSpPr>
        <dsp:cNvPr id="0" name=""/>
        <dsp:cNvSpPr/>
      </dsp:nvSpPr>
      <dsp:spPr>
        <a:xfrm>
          <a:off x="3690976" y="1800321"/>
          <a:ext cx="403936" cy="23914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A627DA-0024-4AEE-BC91-90CC2942CF7C}">
      <dsp:nvSpPr>
        <dsp:cNvPr id="0" name=""/>
        <dsp:cNvSpPr/>
      </dsp:nvSpPr>
      <dsp:spPr>
        <a:xfrm>
          <a:off x="3735858" y="1842959"/>
          <a:ext cx="403936" cy="2391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车</a:t>
          </a:r>
          <a:endParaRPr lang="en-US" altLang="zh-CN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辆</a:t>
          </a:r>
          <a:endParaRPr lang="en-US" altLang="zh-CN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列</a:t>
          </a:r>
          <a:endParaRPr lang="en-US" altLang="zh-CN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表</a:t>
          </a:r>
          <a:endParaRPr lang="zh-CN" altLang="en-US" sz="1000" kern="1200" dirty="0"/>
        </a:p>
      </dsp:txBody>
      <dsp:txXfrm>
        <a:off x="3735858" y="1842959"/>
        <a:ext cx="403936" cy="2391448"/>
      </dsp:txXfrm>
    </dsp:sp>
    <dsp:sp modelId="{F9962066-5DB7-4D7E-8443-495F6E77F7B5}">
      <dsp:nvSpPr>
        <dsp:cNvPr id="0" name=""/>
        <dsp:cNvSpPr/>
      </dsp:nvSpPr>
      <dsp:spPr>
        <a:xfrm>
          <a:off x="4684888" y="-42637"/>
          <a:ext cx="403936" cy="13692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3B118B-20B5-4F3C-9138-C9E143CE60B3}">
      <dsp:nvSpPr>
        <dsp:cNvPr id="0" name=""/>
        <dsp:cNvSpPr/>
      </dsp:nvSpPr>
      <dsp:spPr>
        <a:xfrm>
          <a:off x="4729770" y="0"/>
          <a:ext cx="403936" cy="13692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货物管理</a:t>
          </a:r>
          <a:endParaRPr lang="zh-CN" altLang="en-US" sz="1100" kern="1200" dirty="0"/>
        </a:p>
      </dsp:txBody>
      <dsp:txXfrm>
        <a:off x="4729770" y="0"/>
        <a:ext cx="403936" cy="1369225"/>
      </dsp:txXfrm>
    </dsp:sp>
    <dsp:sp modelId="{5638A26B-B983-4F59-BA71-F6DE22B6AF06}">
      <dsp:nvSpPr>
        <dsp:cNvPr id="0" name=""/>
        <dsp:cNvSpPr/>
      </dsp:nvSpPr>
      <dsp:spPr>
        <a:xfrm>
          <a:off x="4208254" y="1800319"/>
          <a:ext cx="403936" cy="23914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62B866-8D78-4C46-AC29-628DB6A7E2D3}">
      <dsp:nvSpPr>
        <dsp:cNvPr id="0" name=""/>
        <dsp:cNvSpPr/>
      </dsp:nvSpPr>
      <dsp:spPr>
        <a:xfrm>
          <a:off x="4253136" y="1842957"/>
          <a:ext cx="403936" cy="23914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卸</a:t>
          </a:r>
          <a:endParaRPr lang="en-US" altLang="zh-CN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货</a:t>
          </a:r>
          <a:endParaRPr lang="en-US" altLang="zh-CN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管</a:t>
          </a:r>
          <a:endParaRPr lang="en-US" altLang="zh-CN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理</a:t>
          </a:r>
          <a:endParaRPr lang="zh-CN" altLang="en-US" sz="1000" kern="1200" dirty="0"/>
        </a:p>
      </dsp:txBody>
      <dsp:txXfrm>
        <a:off x="4253136" y="1842957"/>
        <a:ext cx="403936" cy="2391450"/>
      </dsp:txXfrm>
    </dsp:sp>
    <dsp:sp modelId="{0DAA1070-D8FB-4AEF-8E97-7A2F1483CD42}">
      <dsp:nvSpPr>
        <dsp:cNvPr id="0" name=""/>
        <dsp:cNvSpPr/>
      </dsp:nvSpPr>
      <dsp:spPr>
        <a:xfrm>
          <a:off x="4725528" y="1787994"/>
          <a:ext cx="403936" cy="2403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A35E6C-F323-416A-972D-5C468E42DFBD}">
      <dsp:nvSpPr>
        <dsp:cNvPr id="0" name=""/>
        <dsp:cNvSpPr/>
      </dsp:nvSpPr>
      <dsp:spPr>
        <a:xfrm>
          <a:off x="4770410" y="1830632"/>
          <a:ext cx="403936" cy="24037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装</a:t>
          </a:r>
          <a:endParaRPr lang="en-US" altLang="zh-CN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货</a:t>
          </a:r>
          <a:endParaRPr lang="en-US" altLang="zh-CN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管</a:t>
          </a:r>
          <a:endParaRPr lang="en-US" altLang="zh-CN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理</a:t>
          </a:r>
          <a:endParaRPr lang="zh-CN" altLang="en-US" sz="1000" kern="1200" dirty="0"/>
        </a:p>
      </dsp:txBody>
      <dsp:txXfrm>
        <a:off x="4770410" y="1830632"/>
        <a:ext cx="403936" cy="2403775"/>
      </dsp:txXfrm>
    </dsp:sp>
    <dsp:sp modelId="{26DA16A6-9BB3-4353-8937-0DC0D65FA42E}">
      <dsp:nvSpPr>
        <dsp:cNvPr id="0" name=""/>
        <dsp:cNvSpPr/>
      </dsp:nvSpPr>
      <dsp:spPr>
        <a:xfrm>
          <a:off x="5213791" y="1803661"/>
          <a:ext cx="403936" cy="23881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3D4C6D-9EA0-463F-B58E-3C8880D761EE}">
      <dsp:nvSpPr>
        <dsp:cNvPr id="0" name=""/>
        <dsp:cNvSpPr/>
      </dsp:nvSpPr>
      <dsp:spPr>
        <a:xfrm>
          <a:off x="5258673" y="1846299"/>
          <a:ext cx="403936" cy="23881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交</a:t>
          </a:r>
          <a:endParaRPr lang="en-US" altLang="zh-CN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接</a:t>
          </a:r>
          <a:endParaRPr lang="en-US" altLang="zh-CN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单</a:t>
          </a:r>
          <a:endParaRPr lang="en-US" altLang="zh-CN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管</a:t>
          </a:r>
          <a:endParaRPr lang="en-US" altLang="zh-CN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理</a:t>
          </a:r>
          <a:endParaRPr lang="zh-CN" altLang="en-US" sz="1000" kern="1200" dirty="0"/>
        </a:p>
      </dsp:txBody>
      <dsp:txXfrm>
        <a:off x="5258673" y="1846299"/>
        <a:ext cx="403936" cy="2388108"/>
      </dsp:txXfrm>
    </dsp:sp>
    <dsp:sp modelId="{BE27A387-D1DB-4E2E-9FB3-7862693E4690}">
      <dsp:nvSpPr>
        <dsp:cNvPr id="0" name=""/>
        <dsp:cNvSpPr/>
      </dsp:nvSpPr>
      <dsp:spPr>
        <a:xfrm>
          <a:off x="5801645" y="-42637"/>
          <a:ext cx="403936" cy="13692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928015-E134-4EF9-9CB9-E9851402EC03}">
      <dsp:nvSpPr>
        <dsp:cNvPr id="0" name=""/>
        <dsp:cNvSpPr/>
      </dsp:nvSpPr>
      <dsp:spPr>
        <a:xfrm>
          <a:off x="5846527" y="0"/>
          <a:ext cx="403936" cy="13692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人员管理</a:t>
          </a:r>
          <a:endParaRPr lang="zh-CN" altLang="en-US" sz="1100" kern="1200" dirty="0"/>
        </a:p>
      </dsp:txBody>
      <dsp:txXfrm>
        <a:off x="5846527" y="0"/>
        <a:ext cx="403936" cy="1369225"/>
      </dsp:txXfrm>
    </dsp:sp>
    <dsp:sp modelId="{05F1535F-5C5F-46CC-B9BA-7D873F9EE917}">
      <dsp:nvSpPr>
        <dsp:cNvPr id="0" name=""/>
        <dsp:cNvSpPr/>
      </dsp:nvSpPr>
      <dsp:spPr>
        <a:xfrm>
          <a:off x="5686183" y="1787999"/>
          <a:ext cx="403936" cy="24037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9759E7-0953-4651-BC4D-891EFE502BB9}">
      <dsp:nvSpPr>
        <dsp:cNvPr id="0" name=""/>
        <dsp:cNvSpPr/>
      </dsp:nvSpPr>
      <dsp:spPr>
        <a:xfrm>
          <a:off x="5731065" y="1830637"/>
          <a:ext cx="403936" cy="24037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新</a:t>
          </a:r>
          <a:endParaRPr lang="en-US" altLang="zh-CN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增</a:t>
          </a:r>
          <a:endParaRPr lang="en-US" altLang="zh-CN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员</a:t>
          </a:r>
          <a:endParaRPr lang="en-US" altLang="zh-CN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工</a:t>
          </a:r>
          <a:endParaRPr lang="zh-CN" altLang="en-US" sz="1000" kern="1200" dirty="0"/>
        </a:p>
      </dsp:txBody>
      <dsp:txXfrm>
        <a:off x="5731065" y="1830637"/>
        <a:ext cx="403936" cy="2403770"/>
      </dsp:txXfrm>
    </dsp:sp>
    <dsp:sp modelId="{B5C2B2F5-37EE-40ED-8A30-78AFA7A4280D}">
      <dsp:nvSpPr>
        <dsp:cNvPr id="0" name=""/>
        <dsp:cNvSpPr/>
      </dsp:nvSpPr>
      <dsp:spPr>
        <a:xfrm>
          <a:off x="6203457" y="1787992"/>
          <a:ext cx="403936" cy="24037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E2C868-6070-4553-A1A1-3F3A79F6A565}">
      <dsp:nvSpPr>
        <dsp:cNvPr id="0" name=""/>
        <dsp:cNvSpPr/>
      </dsp:nvSpPr>
      <dsp:spPr>
        <a:xfrm>
          <a:off x="6248339" y="1830629"/>
          <a:ext cx="403936" cy="24037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员</a:t>
          </a:r>
          <a:endParaRPr lang="en-US" altLang="zh-CN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工</a:t>
          </a:r>
          <a:endParaRPr lang="en-US" altLang="zh-CN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信</a:t>
          </a:r>
          <a:endParaRPr lang="en-US" altLang="zh-CN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息</a:t>
          </a:r>
          <a:endParaRPr lang="en-US" altLang="zh-CN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列</a:t>
          </a:r>
          <a:endParaRPr lang="en-US" altLang="zh-CN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表</a:t>
          </a:r>
          <a:endParaRPr lang="zh-CN" altLang="en-US" sz="1000" kern="1200" dirty="0"/>
        </a:p>
      </dsp:txBody>
      <dsp:txXfrm>
        <a:off x="6248339" y="1830629"/>
        <a:ext cx="403936" cy="2403778"/>
      </dsp:txXfrm>
    </dsp:sp>
    <dsp:sp modelId="{D7BD985F-5765-4CB1-ABDF-2A6C51BA2217}">
      <dsp:nvSpPr>
        <dsp:cNvPr id="0" name=""/>
        <dsp:cNvSpPr/>
      </dsp:nvSpPr>
      <dsp:spPr>
        <a:xfrm>
          <a:off x="6660694" y="-42637"/>
          <a:ext cx="403936" cy="13692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6D998B-F047-4826-9B15-2E646B86A9B1}">
      <dsp:nvSpPr>
        <dsp:cNvPr id="0" name=""/>
        <dsp:cNvSpPr/>
      </dsp:nvSpPr>
      <dsp:spPr>
        <a:xfrm>
          <a:off x="6705575" y="0"/>
          <a:ext cx="403936" cy="13692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报表管理</a:t>
          </a:r>
          <a:endParaRPr lang="zh-CN" altLang="en-US" sz="1100" kern="1200" dirty="0"/>
        </a:p>
      </dsp:txBody>
      <dsp:txXfrm>
        <a:off x="6705575" y="0"/>
        <a:ext cx="403936" cy="1369225"/>
      </dsp:txXfrm>
    </dsp:sp>
    <dsp:sp modelId="{13848CC8-F695-4B42-BA28-D14CEB97FA53}">
      <dsp:nvSpPr>
        <dsp:cNvPr id="0" name=""/>
        <dsp:cNvSpPr/>
      </dsp:nvSpPr>
      <dsp:spPr>
        <a:xfrm>
          <a:off x="6646839" y="1787992"/>
          <a:ext cx="403936" cy="24037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A7DC8F-E2D9-411C-817F-52C8802CD468}">
      <dsp:nvSpPr>
        <dsp:cNvPr id="0" name=""/>
        <dsp:cNvSpPr/>
      </dsp:nvSpPr>
      <dsp:spPr>
        <a:xfrm>
          <a:off x="6691720" y="1830629"/>
          <a:ext cx="403936" cy="24037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生</a:t>
          </a:r>
          <a:endParaRPr lang="en-US" altLang="zh-CN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成</a:t>
          </a:r>
          <a:endParaRPr lang="en-US" altLang="zh-CN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列</a:t>
          </a:r>
          <a:endParaRPr lang="en-US" altLang="zh-CN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表</a:t>
          </a:r>
          <a:endParaRPr lang="zh-CN" altLang="en-US" sz="1000" kern="1200" dirty="0"/>
        </a:p>
      </dsp:txBody>
      <dsp:txXfrm>
        <a:off x="6691720" y="1830629"/>
        <a:ext cx="403936" cy="2403778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B9BE0DC-56AE-4A61-A4D8-7C98E5841B1F}">
      <dsp:nvSpPr>
        <dsp:cNvPr id="0" name=""/>
        <dsp:cNvSpPr/>
      </dsp:nvSpPr>
      <dsp:spPr>
        <a:xfrm>
          <a:off x="2197691" y="632174"/>
          <a:ext cx="1495645" cy="7554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5423"/>
              </a:lnTo>
              <a:lnTo>
                <a:pt x="1495645" y="515423"/>
              </a:lnTo>
              <a:lnTo>
                <a:pt x="1495645" y="75541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EC9D48-0FED-4E23-BD97-1B11B1D5A27C}">
      <dsp:nvSpPr>
        <dsp:cNvPr id="0" name=""/>
        <dsp:cNvSpPr/>
      </dsp:nvSpPr>
      <dsp:spPr>
        <a:xfrm>
          <a:off x="2103229" y="632174"/>
          <a:ext cx="91440" cy="753736"/>
        </a:xfrm>
        <a:custGeom>
          <a:avLst/>
          <a:gdLst/>
          <a:ahLst/>
          <a:cxnLst/>
          <a:rect l="0" t="0" r="0" b="0"/>
          <a:pathLst>
            <a:path>
              <a:moveTo>
                <a:pt x="94461" y="0"/>
              </a:moveTo>
              <a:lnTo>
                <a:pt x="94461" y="513748"/>
              </a:lnTo>
              <a:lnTo>
                <a:pt x="45720" y="513748"/>
              </a:lnTo>
              <a:lnTo>
                <a:pt x="45720" y="75373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1F7ACE-0751-4143-95D5-1C8A08031B38}">
      <dsp:nvSpPr>
        <dsp:cNvPr id="0" name=""/>
        <dsp:cNvSpPr/>
      </dsp:nvSpPr>
      <dsp:spPr>
        <a:xfrm>
          <a:off x="869669" y="632174"/>
          <a:ext cx="1328022" cy="778822"/>
        </a:xfrm>
        <a:custGeom>
          <a:avLst/>
          <a:gdLst/>
          <a:ahLst/>
          <a:cxnLst/>
          <a:rect l="0" t="0" r="0" b="0"/>
          <a:pathLst>
            <a:path>
              <a:moveTo>
                <a:pt x="1328022" y="0"/>
              </a:moveTo>
              <a:lnTo>
                <a:pt x="1328022" y="538835"/>
              </a:lnTo>
              <a:lnTo>
                <a:pt x="0" y="538835"/>
              </a:lnTo>
              <a:lnTo>
                <a:pt x="0" y="77882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B82623-6E6F-4A9C-BD72-F57BBC9452D8}">
      <dsp:nvSpPr>
        <dsp:cNvPr id="0" name=""/>
        <dsp:cNvSpPr/>
      </dsp:nvSpPr>
      <dsp:spPr>
        <a:xfrm>
          <a:off x="1497693" y="-545"/>
          <a:ext cx="1399995" cy="6327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D4FE19-B010-4AD8-81C2-0C062BD16B45}">
      <dsp:nvSpPr>
        <dsp:cNvPr id="0" name=""/>
        <dsp:cNvSpPr/>
      </dsp:nvSpPr>
      <dsp:spPr>
        <a:xfrm>
          <a:off x="1785534" y="272903"/>
          <a:ext cx="1399995" cy="6327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订单列表</a:t>
          </a:r>
          <a:endParaRPr lang="zh-CN" altLang="en-US" sz="1900" kern="1200" dirty="0"/>
        </a:p>
      </dsp:txBody>
      <dsp:txXfrm>
        <a:off x="1785534" y="272903"/>
        <a:ext cx="1399995" cy="632720"/>
      </dsp:txXfrm>
    </dsp:sp>
    <dsp:sp modelId="{7B008814-B77C-468B-8549-C9F8563CC423}">
      <dsp:nvSpPr>
        <dsp:cNvPr id="0" name=""/>
        <dsp:cNvSpPr/>
      </dsp:nvSpPr>
      <dsp:spPr>
        <a:xfrm>
          <a:off x="422251" y="1410997"/>
          <a:ext cx="894834" cy="26141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C58090-21D1-41FA-894B-2A2D966FC7E2}">
      <dsp:nvSpPr>
        <dsp:cNvPr id="0" name=""/>
        <dsp:cNvSpPr/>
      </dsp:nvSpPr>
      <dsp:spPr>
        <a:xfrm>
          <a:off x="710092" y="1684446"/>
          <a:ext cx="894834" cy="26141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查询</a:t>
          </a:r>
          <a:endParaRPr lang="en-US" altLang="zh-CN" sz="1900" kern="1200" dirty="0" smtClean="0"/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订单</a:t>
          </a:r>
          <a:endParaRPr lang="zh-CN" altLang="en-US" sz="1900" kern="1200" dirty="0"/>
        </a:p>
      </dsp:txBody>
      <dsp:txXfrm>
        <a:off x="710092" y="1684446"/>
        <a:ext cx="894834" cy="2614153"/>
      </dsp:txXfrm>
    </dsp:sp>
    <dsp:sp modelId="{80AFFD73-3AC6-41C6-A715-DB29F308B6D2}">
      <dsp:nvSpPr>
        <dsp:cNvPr id="0" name=""/>
        <dsp:cNvSpPr/>
      </dsp:nvSpPr>
      <dsp:spPr>
        <a:xfrm>
          <a:off x="1720417" y="1385911"/>
          <a:ext cx="857063" cy="2599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187DFF-1720-44FE-930C-75A3EE216E41}">
      <dsp:nvSpPr>
        <dsp:cNvPr id="0" name=""/>
        <dsp:cNvSpPr/>
      </dsp:nvSpPr>
      <dsp:spPr>
        <a:xfrm>
          <a:off x="2008258" y="1659360"/>
          <a:ext cx="857063" cy="25991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修改订单</a:t>
          </a:r>
          <a:endParaRPr lang="zh-CN" altLang="en-US" sz="1900" kern="1200" dirty="0"/>
        </a:p>
      </dsp:txBody>
      <dsp:txXfrm>
        <a:off x="2008258" y="1659360"/>
        <a:ext cx="857063" cy="2599118"/>
      </dsp:txXfrm>
    </dsp:sp>
    <dsp:sp modelId="{81BA00E7-9DCC-4F45-A19B-13B510A2BE9E}">
      <dsp:nvSpPr>
        <dsp:cNvPr id="0" name=""/>
        <dsp:cNvSpPr/>
      </dsp:nvSpPr>
      <dsp:spPr>
        <a:xfrm>
          <a:off x="3291396" y="1387586"/>
          <a:ext cx="803879" cy="26397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8049B4-55FD-463B-8E59-39AB7D6EC61C}">
      <dsp:nvSpPr>
        <dsp:cNvPr id="0" name=""/>
        <dsp:cNvSpPr/>
      </dsp:nvSpPr>
      <dsp:spPr>
        <a:xfrm>
          <a:off x="3579237" y="1661035"/>
          <a:ext cx="803879" cy="26397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订单列表</a:t>
          </a:r>
          <a:endParaRPr lang="zh-CN" altLang="en-US" sz="1900" kern="1200" dirty="0"/>
        </a:p>
      </dsp:txBody>
      <dsp:txXfrm>
        <a:off x="3579237" y="1661035"/>
        <a:ext cx="803879" cy="2639700"/>
      </dsp:txXfrm>
    </dsp:sp>
    <dsp:sp modelId="{177F0863-E160-406D-8022-1A9C0B46EDDA}">
      <dsp:nvSpPr>
        <dsp:cNvPr id="0" name=""/>
        <dsp:cNvSpPr/>
      </dsp:nvSpPr>
      <dsp:spPr>
        <a:xfrm>
          <a:off x="4320772" y="-545"/>
          <a:ext cx="1218733" cy="569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D2BADF-25AC-4D42-A194-F7986A5D05E3}">
      <dsp:nvSpPr>
        <dsp:cNvPr id="0" name=""/>
        <dsp:cNvSpPr/>
      </dsp:nvSpPr>
      <dsp:spPr>
        <a:xfrm>
          <a:off x="4608613" y="272903"/>
          <a:ext cx="1218733" cy="5695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900" kern="1200" dirty="0" smtClean="0"/>
            <a:t> </a:t>
          </a:r>
          <a:r>
            <a:rPr lang="zh-CN" altLang="en-US" sz="1900" kern="1200" dirty="0" smtClean="0"/>
            <a:t>新增订单</a:t>
          </a:r>
          <a:endParaRPr lang="zh-CN" altLang="en-US" sz="1900" kern="1200" dirty="0"/>
        </a:p>
      </dsp:txBody>
      <dsp:txXfrm>
        <a:off x="4608613" y="272903"/>
        <a:ext cx="1218733" cy="5695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9227F-1CD4-4094-A543-CCF09B259EEE}" type="datetimeFigureOut">
              <a:rPr lang="zh-CN" altLang="en-US" smtClean="0"/>
              <a:pPr/>
              <a:t>2012-9-16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BDC686-D24E-486C-856B-9DF7B1D7FA1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52790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晨读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讨论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自习</a:t>
            </a:r>
            <a:endParaRPr lang="en-US" altLang="zh-CN" dirty="0" smtClean="0"/>
          </a:p>
          <a:p>
            <a:r>
              <a:rPr lang="en-US" altLang="zh-CN" dirty="0" smtClean="0"/>
              <a:t>4.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竞赛获奖</a:t>
            </a:r>
            <a:endParaRPr lang="en-US" altLang="zh-CN" dirty="0" smtClean="0"/>
          </a:p>
          <a:p>
            <a:r>
              <a:rPr lang="zh-CN" altLang="en-US" dirty="0" smtClean="0"/>
              <a:t>创新创业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DC686-D24E-486C-856B-9DF7B1D7FA1F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677527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晨读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讨论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自习</a:t>
            </a:r>
            <a:endParaRPr lang="en-US" altLang="zh-CN" dirty="0" smtClean="0"/>
          </a:p>
          <a:p>
            <a:r>
              <a:rPr lang="en-US" altLang="zh-CN" dirty="0" smtClean="0"/>
              <a:t>4.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竞赛获奖</a:t>
            </a:r>
            <a:endParaRPr lang="en-US" altLang="zh-CN" dirty="0" smtClean="0"/>
          </a:p>
          <a:p>
            <a:r>
              <a:rPr lang="zh-CN" altLang="en-US" dirty="0" smtClean="0"/>
              <a:t>创新创业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DC686-D24E-486C-856B-9DF7B1D7FA1F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67752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晨读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讨论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自习</a:t>
            </a:r>
            <a:endParaRPr lang="en-US" altLang="zh-CN" dirty="0" smtClean="0"/>
          </a:p>
          <a:p>
            <a:r>
              <a:rPr lang="en-US" altLang="zh-CN" dirty="0" smtClean="0"/>
              <a:t>4.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竞赛获奖</a:t>
            </a:r>
            <a:endParaRPr lang="en-US" altLang="zh-CN" dirty="0" smtClean="0"/>
          </a:p>
          <a:p>
            <a:r>
              <a:rPr lang="zh-CN" altLang="en-US" dirty="0" smtClean="0"/>
              <a:t>创新创业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DC686-D24E-486C-856B-9DF7B1D7FA1F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67752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生日庆祝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展板（不要提）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农家乐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4.</a:t>
            </a:r>
            <a:r>
              <a:rPr lang="zh-CN" altLang="en-US" dirty="0" smtClean="0"/>
              <a:t>夜游岳麓山，看电影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5.</a:t>
            </a:r>
            <a:r>
              <a:rPr lang="zh-CN" altLang="en-US" dirty="0" smtClean="0"/>
              <a:t>打篮球，吃烧烤，桌游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DC686-D24E-486C-856B-9DF7B1D7FA1F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272705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晨读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讨论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自习</a:t>
            </a:r>
            <a:endParaRPr lang="en-US" altLang="zh-CN" dirty="0" smtClean="0"/>
          </a:p>
          <a:p>
            <a:r>
              <a:rPr lang="en-US" altLang="zh-CN" dirty="0" smtClean="0"/>
              <a:t>4.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竞赛获奖</a:t>
            </a:r>
            <a:endParaRPr lang="en-US" altLang="zh-CN" dirty="0" smtClean="0"/>
          </a:p>
          <a:p>
            <a:r>
              <a:rPr lang="zh-CN" altLang="en-US" dirty="0" smtClean="0"/>
              <a:t>创新创业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DC686-D24E-486C-856B-9DF7B1D7FA1F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677527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晨读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讨论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自习</a:t>
            </a:r>
            <a:endParaRPr lang="en-US" altLang="zh-CN" dirty="0" smtClean="0"/>
          </a:p>
          <a:p>
            <a:r>
              <a:rPr lang="en-US" altLang="zh-CN" dirty="0" smtClean="0"/>
              <a:t>4.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竞赛获奖</a:t>
            </a:r>
            <a:endParaRPr lang="en-US" altLang="zh-CN" dirty="0" smtClean="0"/>
          </a:p>
          <a:p>
            <a:r>
              <a:rPr lang="zh-CN" altLang="en-US" dirty="0" smtClean="0"/>
              <a:t>创新创业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DC686-D24E-486C-856B-9DF7B1D7FA1F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677527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晨读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讨论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自习</a:t>
            </a:r>
            <a:endParaRPr lang="en-US" altLang="zh-CN" dirty="0" smtClean="0"/>
          </a:p>
          <a:p>
            <a:r>
              <a:rPr lang="en-US" altLang="zh-CN" dirty="0" smtClean="0"/>
              <a:t>4.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竞赛获奖</a:t>
            </a:r>
            <a:endParaRPr lang="en-US" altLang="zh-CN" dirty="0" smtClean="0"/>
          </a:p>
          <a:p>
            <a:r>
              <a:rPr lang="zh-CN" altLang="en-US" dirty="0" smtClean="0"/>
              <a:t>创新创业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DC686-D24E-486C-856B-9DF7B1D7FA1F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677527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晨读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讨论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自习</a:t>
            </a:r>
            <a:endParaRPr lang="en-US" altLang="zh-CN" dirty="0" smtClean="0"/>
          </a:p>
          <a:p>
            <a:r>
              <a:rPr lang="en-US" altLang="zh-CN" dirty="0" smtClean="0"/>
              <a:t>4.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竞赛获奖</a:t>
            </a:r>
            <a:endParaRPr lang="en-US" altLang="zh-CN" dirty="0" smtClean="0"/>
          </a:p>
          <a:p>
            <a:r>
              <a:rPr lang="zh-CN" altLang="en-US" dirty="0" smtClean="0"/>
              <a:t>创新创业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DC686-D24E-486C-856B-9DF7B1D7FA1F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677527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晨读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讨论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自习</a:t>
            </a:r>
            <a:endParaRPr lang="en-US" altLang="zh-CN" dirty="0" smtClean="0"/>
          </a:p>
          <a:p>
            <a:r>
              <a:rPr lang="en-US" altLang="zh-CN" dirty="0" smtClean="0"/>
              <a:t>4.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竞赛获奖</a:t>
            </a:r>
            <a:endParaRPr lang="en-US" altLang="zh-CN" dirty="0" smtClean="0"/>
          </a:p>
          <a:p>
            <a:r>
              <a:rPr lang="zh-CN" altLang="en-US" dirty="0" smtClean="0"/>
              <a:t>创新创业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DC686-D24E-486C-856B-9DF7B1D7FA1F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677527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晨读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讨论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自习</a:t>
            </a:r>
            <a:endParaRPr lang="en-US" altLang="zh-CN" dirty="0" smtClean="0"/>
          </a:p>
          <a:p>
            <a:r>
              <a:rPr lang="en-US" altLang="zh-CN" dirty="0" smtClean="0"/>
              <a:t>4.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竞赛获奖</a:t>
            </a:r>
            <a:endParaRPr lang="en-US" altLang="zh-CN" dirty="0" smtClean="0"/>
          </a:p>
          <a:p>
            <a:r>
              <a:rPr lang="zh-CN" altLang="en-US" dirty="0" smtClean="0"/>
              <a:t>创新创业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DC686-D24E-486C-856B-9DF7B1D7FA1F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677527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两个合同书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介绍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DC686-D24E-486C-856B-9DF7B1D7FA1F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67752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晨读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讨论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自习</a:t>
            </a:r>
            <a:endParaRPr lang="en-US" altLang="zh-CN" dirty="0" smtClean="0"/>
          </a:p>
          <a:p>
            <a:r>
              <a:rPr lang="en-US" altLang="zh-CN" dirty="0" smtClean="0"/>
              <a:t>4.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竞赛获奖</a:t>
            </a:r>
            <a:endParaRPr lang="en-US" altLang="zh-CN" dirty="0" smtClean="0"/>
          </a:p>
          <a:p>
            <a:r>
              <a:rPr lang="zh-CN" altLang="en-US" dirty="0" smtClean="0"/>
              <a:t>创新创业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DC686-D24E-486C-856B-9DF7B1D7FA1F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677527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两个合同书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介绍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DC686-D24E-486C-856B-9DF7B1D7FA1F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677527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在切实抓好常规工作的同时，我院心协积极拓宽工作思路，组织开展了一系列丰富多彩的活动。有引导学生关注精神健康，促进沟通交流的“世界精神卫生日”主题活动“爱信传递”，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EA33E-67D0-42AA-BF4A-0F10D4F634D3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6347123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晨读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讨论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自习</a:t>
            </a:r>
            <a:endParaRPr lang="en-US" altLang="zh-CN" dirty="0" smtClean="0"/>
          </a:p>
          <a:p>
            <a:r>
              <a:rPr lang="en-US" altLang="zh-CN" dirty="0" smtClean="0"/>
              <a:t>4.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竞赛获奖</a:t>
            </a:r>
            <a:endParaRPr lang="en-US" altLang="zh-CN" dirty="0" smtClean="0"/>
          </a:p>
          <a:p>
            <a:r>
              <a:rPr lang="zh-CN" altLang="en-US" dirty="0" smtClean="0"/>
              <a:t>创新创业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DC686-D24E-486C-856B-9DF7B1D7FA1F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677527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晨读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讨论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自习</a:t>
            </a:r>
            <a:endParaRPr lang="en-US" altLang="zh-CN" dirty="0" smtClean="0"/>
          </a:p>
          <a:p>
            <a:r>
              <a:rPr lang="en-US" altLang="zh-CN" dirty="0" smtClean="0"/>
              <a:t>4.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竞赛获奖</a:t>
            </a:r>
            <a:endParaRPr lang="en-US" altLang="zh-CN" dirty="0" smtClean="0"/>
          </a:p>
          <a:p>
            <a:r>
              <a:rPr lang="zh-CN" altLang="en-US" dirty="0" smtClean="0"/>
              <a:t>创新创业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DC686-D24E-486C-856B-9DF7B1D7FA1F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677527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晨读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讨论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自习</a:t>
            </a:r>
            <a:endParaRPr lang="en-US" altLang="zh-CN" dirty="0" smtClean="0"/>
          </a:p>
          <a:p>
            <a:r>
              <a:rPr lang="en-US" altLang="zh-CN" dirty="0" smtClean="0"/>
              <a:t>4.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竞赛获奖</a:t>
            </a:r>
            <a:endParaRPr lang="en-US" altLang="zh-CN" dirty="0" smtClean="0"/>
          </a:p>
          <a:p>
            <a:r>
              <a:rPr lang="zh-CN" altLang="en-US" dirty="0" smtClean="0"/>
              <a:t>创新创业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DC686-D24E-486C-856B-9DF7B1D7FA1F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677527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晨读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讨论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自习</a:t>
            </a:r>
            <a:endParaRPr lang="en-US" altLang="zh-CN" dirty="0" smtClean="0"/>
          </a:p>
          <a:p>
            <a:r>
              <a:rPr lang="en-US" altLang="zh-CN" dirty="0" smtClean="0"/>
              <a:t>4.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竞赛获奖</a:t>
            </a:r>
            <a:endParaRPr lang="en-US" altLang="zh-CN" dirty="0" smtClean="0"/>
          </a:p>
          <a:p>
            <a:r>
              <a:rPr lang="zh-CN" altLang="en-US" dirty="0" smtClean="0"/>
              <a:t>创新创业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DC686-D24E-486C-856B-9DF7B1D7FA1F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677527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晨读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讨论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自习</a:t>
            </a:r>
            <a:endParaRPr lang="en-US" altLang="zh-CN" dirty="0" smtClean="0"/>
          </a:p>
          <a:p>
            <a:r>
              <a:rPr lang="en-US" altLang="zh-CN" dirty="0" smtClean="0"/>
              <a:t>4.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竞赛获奖</a:t>
            </a:r>
            <a:endParaRPr lang="en-US" altLang="zh-CN" dirty="0" smtClean="0"/>
          </a:p>
          <a:p>
            <a:r>
              <a:rPr lang="zh-CN" altLang="en-US" dirty="0" smtClean="0"/>
              <a:t>创新创业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DC686-D24E-486C-856B-9DF7B1D7FA1F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677527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茶花村捐款</a:t>
            </a:r>
            <a:endParaRPr lang="en-US" altLang="zh-CN" dirty="0" smtClean="0"/>
          </a:p>
          <a:p>
            <a:r>
              <a:rPr lang="zh-CN" altLang="en-US" dirty="0" smtClean="0"/>
              <a:t>证明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小孩照片，反馈资料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写给小女孩的信，信封。。。羊皮卷。。。字打上去。。。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、。。。。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DC686-D24E-486C-856B-9DF7B1D7FA1F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071482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草地 电脑  鼠标  程序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“一个鼠标，一台电脑，连接整个世界”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smtClean="0"/>
              <a:t>阳光。。。后图片。。。淡入。。。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DC686-D24E-486C-856B-9DF7B1D7FA1F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630884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晨读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讨论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自习</a:t>
            </a:r>
            <a:endParaRPr lang="en-US" altLang="zh-CN" dirty="0" smtClean="0"/>
          </a:p>
          <a:p>
            <a:r>
              <a:rPr lang="en-US" altLang="zh-CN" dirty="0" smtClean="0"/>
              <a:t>4.</a:t>
            </a:r>
            <a:r>
              <a:rPr lang="zh-CN" altLang="en-US" dirty="0" smtClean="0"/>
              <a:t>海洋 单片机</a:t>
            </a:r>
            <a:endParaRPr lang="en-US" altLang="zh-CN" dirty="0" smtClean="0"/>
          </a:p>
          <a:p>
            <a:r>
              <a:rPr lang="en-US" altLang="zh-CN" dirty="0" smtClean="0"/>
              <a:t>5.</a:t>
            </a:r>
            <a:r>
              <a:rPr lang="zh-CN" altLang="en-US" dirty="0" smtClean="0"/>
              <a:t>编程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DC686-D24E-486C-856B-9DF7B1D7FA1F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67752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本班英语四级通过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人，通过率为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89.3%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，六级通过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人，通过率为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25%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。在去年的综合测评中，我班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82%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以上的同学成绩在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分以上。有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人获得国家奖学金，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人获得国家励志奖学金，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人获得院级奖学金，其中特等奖一名，一等奖三名，二等奖四名，三等奖六名。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DC686-D24E-486C-856B-9DF7B1D7FA1F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241727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晨读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讨论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自习</a:t>
            </a:r>
            <a:endParaRPr lang="en-US" altLang="zh-CN" dirty="0" smtClean="0"/>
          </a:p>
          <a:p>
            <a:r>
              <a:rPr lang="en-US" altLang="zh-CN" dirty="0" smtClean="0"/>
              <a:t>4.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竞赛获奖</a:t>
            </a:r>
            <a:endParaRPr lang="en-US" altLang="zh-CN" dirty="0" smtClean="0"/>
          </a:p>
          <a:p>
            <a:r>
              <a:rPr lang="zh-CN" altLang="en-US" dirty="0" smtClean="0"/>
              <a:t>创新创业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DC686-D24E-486C-856B-9DF7B1D7FA1F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67752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晨读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讨论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自习</a:t>
            </a:r>
            <a:endParaRPr lang="en-US" altLang="zh-CN" dirty="0" smtClean="0"/>
          </a:p>
          <a:p>
            <a:r>
              <a:rPr lang="en-US" altLang="zh-CN" dirty="0" smtClean="0"/>
              <a:t>4.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竞赛获奖</a:t>
            </a:r>
            <a:endParaRPr lang="en-US" altLang="zh-CN" dirty="0" smtClean="0"/>
          </a:p>
          <a:p>
            <a:r>
              <a:rPr lang="zh-CN" altLang="en-US" dirty="0" smtClean="0"/>
              <a:t>创新创业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DC686-D24E-486C-856B-9DF7B1D7FA1F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67752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晨读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讨论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自习</a:t>
            </a:r>
            <a:endParaRPr lang="en-US" altLang="zh-CN" dirty="0" smtClean="0"/>
          </a:p>
          <a:p>
            <a:r>
              <a:rPr lang="en-US" altLang="zh-CN" dirty="0" smtClean="0"/>
              <a:t>4.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竞赛获奖</a:t>
            </a:r>
            <a:endParaRPr lang="en-US" altLang="zh-CN" dirty="0" smtClean="0"/>
          </a:p>
          <a:p>
            <a:r>
              <a:rPr lang="zh-CN" altLang="en-US" dirty="0" smtClean="0"/>
              <a:t>创新创业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DC686-D24E-486C-856B-9DF7B1D7FA1F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67752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晨读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讨论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自习</a:t>
            </a:r>
            <a:endParaRPr lang="en-US" altLang="zh-CN" dirty="0" smtClean="0"/>
          </a:p>
          <a:p>
            <a:r>
              <a:rPr lang="en-US" altLang="zh-CN" dirty="0" smtClean="0"/>
              <a:t>4.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竞赛获奖</a:t>
            </a:r>
            <a:endParaRPr lang="en-US" altLang="zh-CN" dirty="0" smtClean="0"/>
          </a:p>
          <a:p>
            <a:r>
              <a:rPr lang="zh-CN" altLang="en-US" dirty="0" smtClean="0"/>
              <a:t>创新创业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DC686-D24E-486C-856B-9DF7B1D7FA1F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67752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晨读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讨论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自习</a:t>
            </a:r>
            <a:endParaRPr lang="en-US" altLang="zh-CN" dirty="0" smtClean="0"/>
          </a:p>
          <a:p>
            <a:r>
              <a:rPr lang="en-US" altLang="zh-CN" dirty="0" smtClean="0"/>
              <a:t>4.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竞赛获奖</a:t>
            </a:r>
            <a:endParaRPr lang="en-US" altLang="zh-CN" dirty="0" smtClean="0"/>
          </a:p>
          <a:p>
            <a:r>
              <a:rPr lang="zh-CN" altLang="en-US" dirty="0" smtClean="0"/>
              <a:t>创新创业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DC686-D24E-486C-856B-9DF7B1D7FA1F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67752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0652AA-B95C-47AE-8A13-3A36CA28262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05C234-CF33-4C91-83F2-84041159249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FC7709-C437-44D1-8E3A-1DA85170C46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16B547-560E-4C7D-9A4C-0EAA9423536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30F135B-688F-472F-926D-EBEE3C8F174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742D3A5-4844-48C7-8438-5884A3AEF60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6C8C020-62FD-4F26-BE48-6E915368550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B165825-223A-4157-BD48-3CE3E6FD015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76CD7D3-30CF-471E-BE5F-36AD79DF814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0567FEC-5861-41E5-80B7-05D22A67EE4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03616E1-73BB-4ACA-9B72-E20B20BB220D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416E0D-2DEE-46C7-A812-723423A542D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88EFC6F-3966-4017-B8CA-F090E053C76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561326C-4697-485A-A9CF-0B911E00A2A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E1D7268-B34F-4C43-97BC-1408AF5B297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1D16EB5-7E80-4491-84B1-76A5AE9B9B8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D5A731-9E85-4149-9F52-A2E08F1FACF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100D41-F5EB-493A-AB39-3F6688A5DC1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B09759-994C-469D-9B40-E9760336C0D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A0ED49-B31E-4EA5-8C6B-F15965D14CDD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5FEB90-1ED0-4648-9FB3-B58155E1AA4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E738FB-4D9E-4ECA-9094-FDDEA4D9D0D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B64559-D03A-4B9B-A0EF-EB95C5668B6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AE2A3D-CE71-40B9-9976-BBDF552712F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B9D36F-99A6-492D-AA6B-4D8544D123F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7BF5E4-898D-4267-8360-0A8D4074CF5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3A4509-9025-4AD6-9914-A9688A889B2D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604D1F-2A38-440A-A92B-B3D9049D19C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8B62B6-43DA-4F9D-952C-90E75E01D0A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3D563E-193F-469A-A3A4-06945D1CAE0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BCDF3B-765D-4A3F-99E6-1F1C21E235E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78BC27-0E0D-4B2F-8807-E59381BF227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362C40-950C-41D3-9249-36B58E046D10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6A5D4D-BFCF-4A68-809C-A470A7C108C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144218-FCAE-4FCB-B966-5B182E24636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94AE81-20AA-479C-BC7B-97E5D723A74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E7E5F9-1952-4ECE-A4EF-097C46798F5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08A56C-7B55-4D05-8855-F691C8D2409D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77259E-60CA-41F9-99CD-089FA639DBB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A32773-1D14-4C61-BB41-E6875AFE17E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FAA33F-9CBA-4804-8BFE-829B7300F064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xmlns="" val="20604468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EBDC49-A8F1-4BC9-A203-4EBAD5A4D67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4334B5-5B75-427F-87E7-889CA9B79070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BD33F6-F8E4-4DE8-B7B2-B794AAFA70FD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FAF143-62DC-4E96-9132-8EFF4FF2D4D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B5E139-FE5D-4ABD-929D-A28C613ACC60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51D777-8A09-4937-A6C0-864CD3ABB78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F5325A-2222-4DB5-8D1D-1E23951F80E0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C158F5-7B5E-4728-9442-329E86DEC6E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9A043B-53C2-40F4-94B1-787ECD9A145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021B5E-2819-43FF-BD59-B886C330FAA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6C279A-82FB-4AB3-A7E4-88B38C819C6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E3A4C0-5F74-43AD-B7B2-DA72F0644F8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B7FF2F-8577-4E8E-A2A4-FEC127F8453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C716BE-3839-4D44-B015-84F3EA59780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0ED763-5349-48E9-AA79-22B0CC90143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60E387-DC69-403C-AF0D-B72192553FE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DC04ED-61FA-46B1-B4E4-17132D4F8D5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A89A2B-D035-481C-BE28-7923745D6C4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A50657-D90B-4550-BA7F-85BC79CE6C6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53AD72-DCB4-4650-A4E2-5FDE60031C5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104F6B-313C-43AD-AA4F-AE0843855C2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5782B7-9936-4276-B3A2-70C77F12D46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635B78-6F04-44B2-B724-45E8DCA53DD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DDA57B-61B2-42D3-8108-17EEDB5ECE1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262F47-09AA-442F-9840-A85745EE589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3D0F76-0A88-492A-9470-E3B5A4AEFC9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4.jpeg"/><Relationship Id="rId18" Type="http://schemas.openxmlformats.org/officeDocument/2006/relationships/image" Target="../media/image9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0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2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13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image" Target="../media/image14.jpeg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image" Target="../media/image15.jpeg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黄色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0" name="矩形 9"/>
          <p:cNvSpPr/>
          <p:nvPr userDrawn="1"/>
        </p:nvSpPr>
        <p:spPr bwMode="auto">
          <a:xfrm rot="20211485">
            <a:off x="236463" y="980986"/>
            <a:ext cx="8590190" cy="514353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华康简标题宋" pitchFamily="49" charset="-122"/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a typeface="+mn-ea"/>
              </a:defRPr>
            </a:lvl1pPr>
          </a:lstStyle>
          <a:p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ea typeface="+mn-ea"/>
              </a:defRPr>
            </a:lvl1pPr>
          </a:lstStyle>
          <a:p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ea typeface="+mn-ea"/>
              </a:defRPr>
            </a:lvl1pPr>
          </a:lstStyle>
          <a:p>
            <a:fld id="{FFE28AA7-8B14-4268-8D2B-E147813969AC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1039" name="Picture 15" descr="上面的"/>
          <p:cNvPicPr>
            <a:picLocks noChangeAspect="1" noChangeArrowheads="1"/>
          </p:cNvPicPr>
          <p:nvPr userDrawn="1"/>
        </p:nvPicPr>
        <p:blipFill>
          <a:blip r:embed="rId14" cstate="print"/>
          <a:stretch>
            <a:fillRect/>
          </a:stretch>
        </p:blipFill>
        <p:spPr bwMode="auto">
          <a:xfrm>
            <a:off x="0" y="0"/>
            <a:ext cx="18287998" cy="3124200"/>
          </a:xfrm>
          <a:prstGeom prst="rect">
            <a:avLst/>
          </a:prstGeom>
          <a:noFill/>
        </p:spPr>
      </p:pic>
      <p:pic>
        <p:nvPicPr>
          <p:cNvPr id="1040" name="Picture 16" descr="下面的"/>
          <p:cNvPicPr>
            <a:picLocks noChangeAspect="1" noChangeArrowheads="1"/>
          </p:cNvPicPr>
          <p:nvPr userDrawn="1"/>
        </p:nvPicPr>
        <p:blipFill>
          <a:blip r:embed="rId15" cstate="print"/>
          <a:stretch>
            <a:fillRect/>
          </a:stretch>
        </p:blipFill>
        <p:spPr bwMode="auto">
          <a:xfrm>
            <a:off x="-9144000" y="4343400"/>
            <a:ext cx="18287999" cy="25146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橙色背景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24"/>
            <a:ext cx="9144000" cy="6858000"/>
          </a:xfrm>
          <a:prstGeom prst="rect">
            <a:avLst/>
          </a:prstGeom>
          <a:noFill/>
        </p:spPr>
      </p:pic>
      <p:pic>
        <p:nvPicPr>
          <p:cNvPr id="3081" name="Picture 9" descr="白色上边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24"/>
            <a:ext cx="9144000" cy="1543050"/>
          </a:xfrm>
          <a:prstGeom prst="rect">
            <a:avLst/>
          </a:prstGeom>
          <a:noFill/>
        </p:spPr>
      </p:pic>
      <p:pic>
        <p:nvPicPr>
          <p:cNvPr id="3087" name="Picture 15" descr="蓝3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175" y="3199"/>
            <a:ext cx="9140825" cy="6854825"/>
          </a:xfrm>
          <a:prstGeom prst="rect">
            <a:avLst/>
          </a:prstGeom>
          <a:noFill/>
        </p:spPr>
      </p:pic>
      <p:pic>
        <p:nvPicPr>
          <p:cNvPr id="3086" name="Picture 14" descr="蓝2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0" y="3199"/>
            <a:ext cx="9140825" cy="6854825"/>
          </a:xfrm>
          <a:prstGeom prst="rect">
            <a:avLst/>
          </a:prstGeom>
          <a:noFill/>
        </p:spPr>
      </p:pic>
      <p:pic>
        <p:nvPicPr>
          <p:cNvPr id="3085" name="Picture 13" descr="蓝1"/>
          <p:cNvPicPr>
            <a:picLocks noChangeAspect="1" noChangeArrowheads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3175" y="3223"/>
            <a:ext cx="9140825" cy="6854825"/>
          </a:xfrm>
          <a:prstGeom prst="rect">
            <a:avLst/>
          </a:prstGeom>
          <a:noFill/>
        </p:spPr>
      </p:pic>
      <p:pic>
        <p:nvPicPr>
          <p:cNvPr id="3084" name="Picture 12" descr="黄"/>
          <p:cNvPicPr>
            <a:picLocks noChangeAspect="1" noChangeArrowheads="1"/>
          </p:cNvPicPr>
          <p:nvPr userDrawn="1"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0" y="0"/>
            <a:ext cx="9140825" cy="6854825"/>
          </a:xfrm>
          <a:prstGeom prst="rect">
            <a:avLst/>
          </a:prstGeom>
          <a:noFill/>
        </p:spPr>
      </p:pic>
      <p:pic>
        <p:nvPicPr>
          <p:cNvPr id="3083" name="Picture 11" descr="浅橙"/>
          <p:cNvPicPr>
            <a:picLocks noChangeAspect="1" noChangeArrowheads="1"/>
          </p:cNvPicPr>
          <p:nvPr userDrawn="1"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3175" y="3223"/>
            <a:ext cx="9140825" cy="6854825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928934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a typeface="+mn-ea"/>
              </a:defRPr>
            </a:lvl1pPr>
          </a:lstStyle>
          <a:p>
            <a:endParaRPr lang="en-US" altLang="zh-CN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ea typeface="+mn-ea"/>
              </a:defRPr>
            </a:lvl1pPr>
          </a:lstStyle>
          <a:p>
            <a:endParaRPr lang="en-US" altLang="zh-CN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ea typeface="+mn-ea"/>
              </a:defRPr>
            </a:lvl1pPr>
          </a:lstStyle>
          <a:p>
            <a:fld id="{00D0C5B4-8DF2-4385-B449-AC2E1B32641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a typeface="+mn-ea"/>
              </a:defRPr>
            </a:lvl1pPr>
          </a:lstStyle>
          <a:p>
            <a:endParaRPr lang="en-US" altLang="zh-CN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ea typeface="+mn-ea"/>
              </a:defRPr>
            </a:lvl1pPr>
          </a:lstStyle>
          <a:p>
            <a:endParaRPr lang="en-US" altLang="zh-CN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ea typeface="+mn-ea"/>
              </a:defRPr>
            </a:lvl1pPr>
          </a:lstStyle>
          <a:p>
            <a:fld id="{A1D41E3B-DAAE-4890-B515-333434095F2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33" r:id="rId12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a typeface="+mn-ea"/>
              </a:defRPr>
            </a:lvl1pPr>
          </a:lstStyle>
          <a:p>
            <a:endParaRPr lang="en-US" altLang="zh-CN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ea typeface="+mn-ea"/>
              </a:defRPr>
            </a:lvl1pPr>
          </a:lstStyle>
          <a:p>
            <a:endParaRPr lang="en-US" altLang="zh-CN"/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ea typeface="+mn-ea"/>
              </a:defRPr>
            </a:lvl1pPr>
          </a:lstStyle>
          <a:p>
            <a:fld id="{C4608C7A-36B8-45E1-BAE9-96914072B0ED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a typeface="+mn-ea"/>
              </a:defRPr>
            </a:lvl1pPr>
          </a:lstStyle>
          <a:p>
            <a:endParaRPr lang="en-US" altLang="zh-CN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ea typeface="+mn-ea"/>
              </a:defRPr>
            </a:lvl1pPr>
          </a:lstStyle>
          <a:p>
            <a:endParaRPr lang="en-US" altLang="zh-CN"/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ea typeface="+mn-ea"/>
              </a:defRPr>
            </a:lvl1pPr>
          </a:lstStyle>
          <a:p>
            <a:fld id="{61FE3601-5F6E-4377-A87D-142454DD0A9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6.xml"/><Relationship Id="rId10" Type="http://schemas.microsoft.com/office/2007/relationships/hdphoto" Target="../media/hdphoto16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40.jpeg"/><Relationship Id="rId4" Type="http://schemas.openxmlformats.org/officeDocument/2006/relationships/image" Target="../media/image6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65.jpeg"/><Relationship Id="rId4" Type="http://schemas.openxmlformats.org/officeDocument/2006/relationships/image" Target="../media/image64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500166" y="2571744"/>
            <a:ext cx="4007938" cy="78524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altLang="zh-CN" sz="3600" b="1" dirty="0" smtClean="0">
                <a:latin typeface="+mj-ea"/>
              </a:rPr>
              <a:t>Smart Java</a:t>
            </a:r>
            <a:endParaRPr lang="zh-CN" altLang="en-US" sz="36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51720" y="3284984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物流管理系统</a:t>
            </a:r>
            <a:endParaRPr lang="zh-CN" altLang="en-US" sz="28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 rot="20147539">
            <a:off x="154508" y="374729"/>
            <a:ext cx="21034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FFCC66"/>
                </a:solidFill>
              </a:rPr>
              <a:t>Smart Java</a:t>
            </a:r>
            <a:endParaRPr lang="zh-CN" altLang="en-US" sz="2800" dirty="0">
              <a:solidFill>
                <a:srgbClr val="FFCC66"/>
              </a:solidFill>
            </a:endParaRPr>
          </a:p>
        </p:txBody>
      </p:sp>
      <p:pic>
        <p:nvPicPr>
          <p:cNvPr id="6146" name="Picture 2" descr="D:\yinger\My DBank\MyDocs\All Docs\计科0902\优秀班级材料\材料\pic427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32713" y="1772816"/>
            <a:ext cx="2947920" cy="294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87624" y="4293096"/>
            <a:ext cx="5976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项目成员</a:t>
            </a:r>
            <a:r>
              <a:rPr lang="zh-CN" altLang="en-US" dirty="0" smtClean="0"/>
              <a:t>：</a:t>
            </a:r>
            <a:r>
              <a:rPr lang="zh-CN" altLang="en-US" dirty="0" smtClean="0"/>
              <a:t>胡家威   张永翰   李海洋</a:t>
            </a:r>
            <a:endParaRPr lang="en-US" altLang="zh-CN" dirty="0" smtClean="0"/>
          </a:p>
          <a:p>
            <a:r>
              <a:rPr lang="en-US" altLang="zh-CN" dirty="0" smtClean="0"/>
              <a:t>               </a:t>
            </a:r>
            <a:r>
              <a:rPr lang="en-US" altLang="zh-CN" dirty="0" smtClean="0"/>
              <a:t>    </a:t>
            </a:r>
            <a:r>
              <a:rPr lang="zh-CN" altLang="en-US" dirty="0" smtClean="0"/>
              <a:t>魏</a:t>
            </a:r>
            <a:r>
              <a:rPr lang="zh-CN" altLang="en-US" dirty="0" smtClean="0"/>
              <a:t>纪元   陈俊成   王伟    隋微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755650" y="1335088"/>
            <a:ext cx="14157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>
                <a:ea typeface="经典综艺体简" pitchFamily="49" charset="-122"/>
                <a:cs typeface="经典综艺体简" pitchFamily="49" charset="-122"/>
              </a:rPr>
              <a:t>价格管理</a:t>
            </a:r>
            <a:endParaRPr lang="zh-CN" altLang="en-US" dirty="0">
              <a:ea typeface="经典综艺体简" pitchFamily="49" charset="-122"/>
              <a:cs typeface="经典综艺体简" pitchFamily="49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42910" y="428604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省公司</a:t>
            </a:r>
            <a:endParaRPr lang="zh-CN" altLang="en-US" sz="3200" dirty="0"/>
          </a:p>
        </p:txBody>
      </p:sp>
      <p:grpSp>
        <p:nvGrpSpPr>
          <p:cNvPr id="2" name="组合 12"/>
          <p:cNvGrpSpPr/>
          <p:nvPr/>
        </p:nvGrpSpPr>
        <p:grpSpPr>
          <a:xfrm>
            <a:off x="382473" y="1772816"/>
            <a:ext cx="3253423" cy="1219200"/>
            <a:chOff x="0" y="2143116"/>
            <a:chExt cx="3253423" cy="1219200"/>
          </a:xfrm>
        </p:grpSpPr>
        <p:sp>
          <p:nvSpPr>
            <p:cNvPr id="14" name="剪去单角的矩形 13"/>
            <p:cNvSpPr/>
            <p:nvPr/>
          </p:nvSpPr>
          <p:spPr bwMode="auto">
            <a:xfrm>
              <a:off x="500034" y="2500306"/>
              <a:ext cx="2753389" cy="571504"/>
            </a:xfrm>
            <a:prstGeom prst="snip1Rect">
              <a:avLst/>
            </a:prstGeom>
            <a:ln w="31750"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 smtClean="0">
                  <a:solidFill>
                    <a:schemeClr val="tx1"/>
                  </a:solidFill>
                  <a:latin typeface="方正姚体" pitchFamily="2" charset="-122"/>
                  <a:ea typeface="方正姚体" pitchFamily="2" charset="-122"/>
                </a:rPr>
                <a:t>       魏纪元</a:t>
              </a:r>
              <a:endPara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方正姚体" pitchFamily="2" charset="-122"/>
                <a:ea typeface="方正姚体" pitchFamily="2" charset="-122"/>
              </a:endParaRPr>
            </a:p>
          </p:txBody>
        </p:sp>
        <p:pic>
          <p:nvPicPr>
            <p:cNvPr id="15" name="Picture 2" descr="D:\PPT研究\流程图\png-1114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2143116"/>
              <a:ext cx="1219200" cy="1219200"/>
            </a:xfrm>
            <a:prstGeom prst="rect">
              <a:avLst/>
            </a:prstGeom>
            <a:noFill/>
          </p:spPr>
        </p:pic>
      </p:grpSp>
      <p:pic>
        <p:nvPicPr>
          <p:cNvPr id="7" name="图片 6" descr="价格管理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9552" y="2780928"/>
            <a:ext cx="8064896" cy="17281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图片 7" descr="价格管理2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1560" y="4509120"/>
            <a:ext cx="7992888" cy="17728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467544" y="1340768"/>
            <a:ext cx="235032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/>
              <a:t>省公司员工管理</a:t>
            </a:r>
            <a:endParaRPr lang="zh-CN" altLang="en-US" b="0" dirty="0">
              <a:ea typeface="经典综艺体简" pitchFamily="49" charset="-122"/>
              <a:cs typeface="经典综艺体简" pitchFamily="49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42910" y="428604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省公司</a:t>
            </a:r>
            <a:endParaRPr lang="zh-CN" altLang="en-US" sz="3200" dirty="0"/>
          </a:p>
        </p:txBody>
      </p:sp>
      <p:grpSp>
        <p:nvGrpSpPr>
          <p:cNvPr id="2" name="组合 12"/>
          <p:cNvGrpSpPr/>
          <p:nvPr/>
        </p:nvGrpSpPr>
        <p:grpSpPr>
          <a:xfrm>
            <a:off x="382473" y="1772816"/>
            <a:ext cx="3253423" cy="1219200"/>
            <a:chOff x="0" y="2143116"/>
            <a:chExt cx="3253423" cy="1219200"/>
          </a:xfrm>
        </p:grpSpPr>
        <p:sp>
          <p:nvSpPr>
            <p:cNvPr id="14" name="剪去单角的矩形 13"/>
            <p:cNvSpPr/>
            <p:nvPr/>
          </p:nvSpPr>
          <p:spPr bwMode="auto">
            <a:xfrm>
              <a:off x="500034" y="2500306"/>
              <a:ext cx="2753389" cy="571504"/>
            </a:xfrm>
            <a:prstGeom prst="snip1Rect">
              <a:avLst/>
            </a:prstGeom>
            <a:ln w="31750"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 smtClean="0">
                  <a:solidFill>
                    <a:schemeClr val="tx1"/>
                  </a:solidFill>
                  <a:latin typeface="方正姚体" pitchFamily="2" charset="-122"/>
                  <a:ea typeface="方正姚体" pitchFamily="2" charset="-122"/>
                </a:rPr>
                <a:t>       </a:t>
              </a:r>
              <a:r>
                <a:rPr lang="zh-CN" altLang="en-US" dirty="0" smtClean="0">
                  <a:solidFill>
                    <a:schemeClr val="tx1"/>
                  </a:solidFill>
                  <a:latin typeface="方正姚体" pitchFamily="2" charset="-122"/>
                  <a:ea typeface="方正姚体" pitchFamily="2" charset="-122"/>
                </a:rPr>
                <a:t>魏纪元</a:t>
              </a:r>
              <a:endPara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方正姚体" pitchFamily="2" charset="-122"/>
                <a:ea typeface="方正姚体" pitchFamily="2" charset="-122"/>
              </a:endParaRPr>
            </a:p>
          </p:txBody>
        </p:sp>
        <p:pic>
          <p:nvPicPr>
            <p:cNvPr id="15" name="Picture 2" descr="D:\PPT研究\流程图\png-1114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2143116"/>
              <a:ext cx="1219200" cy="1219200"/>
            </a:xfrm>
            <a:prstGeom prst="rect">
              <a:avLst/>
            </a:prstGeom>
            <a:noFill/>
          </p:spPr>
        </p:pic>
      </p:grpSp>
      <p:pic>
        <p:nvPicPr>
          <p:cNvPr id="8" name="图片 7" descr="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27984" y="2132856"/>
            <a:ext cx="4176464" cy="41764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/>
          <p:cNvSpPr txBox="1"/>
          <p:nvPr/>
        </p:nvSpPr>
        <p:spPr>
          <a:xfrm>
            <a:off x="3131840" y="548680"/>
            <a:ext cx="4536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人员管理</a:t>
            </a:r>
            <a:endParaRPr lang="zh-CN" altLang="en-US" dirty="0"/>
          </a:p>
        </p:txBody>
      </p:sp>
      <p:pic>
        <p:nvPicPr>
          <p:cNvPr id="12" name="图片 11" descr="rygl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552" y="3068960"/>
            <a:ext cx="3816424" cy="32144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395536" y="1340768"/>
            <a:ext cx="26642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dirty="0" smtClean="0"/>
              <a:t>配送点管理员管理</a:t>
            </a:r>
            <a:endParaRPr lang="zh-CN" altLang="en-US" b="0" dirty="0">
              <a:ea typeface="经典综艺体简" pitchFamily="49" charset="-122"/>
              <a:cs typeface="经典综艺体简" pitchFamily="49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42910" y="428604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省公司</a:t>
            </a:r>
            <a:endParaRPr lang="zh-CN" altLang="en-US" sz="3200" dirty="0"/>
          </a:p>
        </p:txBody>
      </p:sp>
      <p:grpSp>
        <p:nvGrpSpPr>
          <p:cNvPr id="2" name="组合 12"/>
          <p:cNvGrpSpPr/>
          <p:nvPr/>
        </p:nvGrpSpPr>
        <p:grpSpPr>
          <a:xfrm>
            <a:off x="382473" y="1772816"/>
            <a:ext cx="3253423" cy="1219200"/>
            <a:chOff x="0" y="2143116"/>
            <a:chExt cx="3253423" cy="1219200"/>
          </a:xfrm>
        </p:grpSpPr>
        <p:sp>
          <p:nvSpPr>
            <p:cNvPr id="14" name="剪去单角的矩形 13"/>
            <p:cNvSpPr/>
            <p:nvPr/>
          </p:nvSpPr>
          <p:spPr bwMode="auto">
            <a:xfrm>
              <a:off x="500034" y="2500306"/>
              <a:ext cx="2753389" cy="571504"/>
            </a:xfrm>
            <a:prstGeom prst="snip1Rect">
              <a:avLst/>
            </a:prstGeom>
            <a:ln w="31750"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 smtClean="0">
                  <a:solidFill>
                    <a:schemeClr val="tx1"/>
                  </a:solidFill>
                  <a:latin typeface="方正姚体" pitchFamily="2" charset="-122"/>
                  <a:ea typeface="方正姚体" pitchFamily="2" charset="-122"/>
                </a:rPr>
                <a:t>       </a:t>
              </a:r>
              <a:r>
                <a:rPr lang="zh-CN" altLang="en-US" dirty="0" smtClean="0">
                  <a:solidFill>
                    <a:schemeClr val="tx1"/>
                  </a:solidFill>
                  <a:latin typeface="方正姚体" pitchFamily="2" charset="-122"/>
                  <a:ea typeface="方正姚体" pitchFamily="2" charset="-122"/>
                </a:rPr>
                <a:t>魏纪元</a:t>
              </a:r>
              <a:endPara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方正姚体" pitchFamily="2" charset="-122"/>
                <a:ea typeface="方正姚体" pitchFamily="2" charset="-122"/>
              </a:endParaRPr>
            </a:p>
          </p:txBody>
        </p:sp>
        <p:pic>
          <p:nvPicPr>
            <p:cNvPr id="15" name="Picture 2" descr="D:\PPT研究\流程图\png-1114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2143116"/>
              <a:ext cx="1219200" cy="1219200"/>
            </a:xfrm>
            <a:prstGeom prst="rect">
              <a:avLst/>
            </a:prstGeom>
            <a:noFill/>
          </p:spPr>
        </p:pic>
      </p:grpSp>
      <p:pic>
        <p:nvPicPr>
          <p:cNvPr id="9" name="图片 8" descr="CVMXIEMSQ%05XU7%AC1M_D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9552" y="2996952"/>
            <a:ext cx="3384376" cy="33123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/>
          <p:cNvSpPr txBox="1"/>
          <p:nvPr/>
        </p:nvSpPr>
        <p:spPr>
          <a:xfrm>
            <a:off x="2483768" y="548680"/>
            <a:ext cx="439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人员管理</a:t>
            </a:r>
            <a:endParaRPr lang="zh-CN" altLang="en-US" dirty="0"/>
          </a:p>
        </p:txBody>
      </p:sp>
      <p:pic>
        <p:nvPicPr>
          <p:cNvPr id="12" name="图片 11" descr="RC4__W9(D)`~6]~_SH(}40J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23928" y="1988840"/>
            <a:ext cx="4752528" cy="21602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图片 12" descr="psd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95936" y="4149080"/>
            <a:ext cx="4608512" cy="22322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755650" y="1335088"/>
            <a:ext cx="14221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/>
              <a:t>报表管理</a:t>
            </a:r>
            <a:endParaRPr lang="zh-CN" altLang="en-US" b="0" dirty="0">
              <a:ea typeface="经典综艺体简" pitchFamily="49" charset="-122"/>
              <a:cs typeface="经典综艺体简" pitchFamily="49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42910" y="428604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省公司</a:t>
            </a:r>
            <a:endParaRPr lang="zh-CN" altLang="en-US" sz="3200" dirty="0"/>
          </a:p>
        </p:txBody>
      </p:sp>
      <p:grpSp>
        <p:nvGrpSpPr>
          <p:cNvPr id="2" name="组合 12"/>
          <p:cNvGrpSpPr/>
          <p:nvPr/>
        </p:nvGrpSpPr>
        <p:grpSpPr>
          <a:xfrm>
            <a:off x="382473" y="1772816"/>
            <a:ext cx="3253423" cy="1219200"/>
            <a:chOff x="0" y="2143116"/>
            <a:chExt cx="3253423" cy="1219200"/>
          </a:xfrm>
        </p:grpSpPr>
        <p:sp>
          <p:nvSpPr>
            <p:cNvPr id="14" name="剪去单角的矩形 13"/>
            <p:cNvSpPr/>
            <p:nvPr/>
          </p:nvSpPr>
          <p:spPr bwMode="auto">
            <a:xfrm>
              <a:off x="500034" y="2500306"/>
              <a:ext cx="2753389" cy="571504"/>
            </a:xfrm>
            <a:prstGeom prst="snip1Rect">
              <a:avLst/>
            </a:prstGeom>
            <a:ln w="31750"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 smtClean="0">
                  <a:solidFill>
                    <a:schemeClr val="tx1"/>
                  </a:solidFill>
                  <a:latin typeface="方正姚体" pitchFamily="2" charset="-122"/>
                  <a:ea typeface="方正姚体" pitchFamily="2" charset="-122"/>
                </a:rPr>
                <a:t>       胡家威</a:t>
              </a:r>
              <a:endPara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方正姚体" pitchFamily="2" charset="-122"/>
                <a:ea typeface="方正姚体" pitchFamily="2" charset="-122"/>
              </a:endParaRPr>
            </a:p>
          </p:txBody>
        </p:sp>
        <p:pic>
          <p:nvPicPr>
            <p:cNvPr id="15" name="Picture 2" descr="D:\PPT研究\流程图\png-1114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2143116"/>
              <a:ext cx="1219200" cy="1219200"/>
            </a:xfrm>
            <a:prstGeom prst="rect">
              <a:avLst/>
            </a:prstGeom>
            <a:noFill/>
          </p:spPr>
        </p:pic>
      </p:grpSp>
      <p:pic>
        <p:nvPicPr>
          <p:cNvPr id="7" name="图片 6" descr="SF9M9D]CSM5ENL[SH$~[Q4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9552" y="3068960"/>
            <a:ext cx="4176464" cy="32403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图片 8" descr="O~Y[(POFCQ(}_))$W$9H2AJ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16016" y="2060848"/>
            <a:ext cx="3888432" cy="42439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857356" y="1357298"/>
            <a:ext cx="111280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/>
              <a:t>配送点</a:t>
            </a:r>
            <a:endParaRPr lang="zh-CN" altLang="en-US" b="0" dirty="0">
              <a:ea typeface="经典综艺体简" pitchFamily="49" charset="-122"/>
              <a:cs typeface="经典综艺体简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2910" y="428604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/>
              <a:t>功能模块</a:t>
            </a:r>
            <a:endParaRPr lang="zh-CN" altLang="en-US" sz="3200" dirty="0"/>
          </a:p>
        </p:txBody>
      </p:sp>
      <p:graphicFrame>
        <p:nvGraphicFramePr>
          <p:cNvPr id="10" name="图示 9"/>
          <p:cNvGraphicFramePr/>
          <p:nvPr/>
        </p:nvGraphicFramePr>
        <p:xfrm>
          <a:off x="755576" y="2060848"/>
          <a:ext cx="7397824" cy="423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xmlns="" val="1449248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642910" y="428604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配送点</a:t>
            </a:r>
            <a:endParaRPr lang="zh-CN" altLang="en-US" sz="3200" dirty="0"/>
          </a:p>
        </p:txBody>
      </p:sp>
      <p:grpSp>
        <p:nvGrpSpPr>
          <p:cNvPr id="2" name="组合 36"/>
          <p:cNvGrpSpPr/>
          <p:nvPr/>
        </p:nvGrpSpPr>
        <p:grpSpPr>
          <a:xfrm>
            <a:off x="395536" y="1772816"/>
            <a:ext cx="3501937" cy="1219200"/>
            <a:chOff x="4786314" y="2643182"/>
            <a:chExt cx="3501937" cy="1219200"/>
          </a:xfrm>
        </p:grpSpPr>
        <p:sp>
          <p:nvSpPr>
            <p:cNvPr id="38" name="剪去单角的矩形 37"/>
            <p:cNvSpPr/>
            <p:nvPr/>
          </p:nvSpPr>
          <p:spPr bwMode="auto">
            <a:xfrm>
              <a:off x="5214942" y="2928934"/>
              <a:ext cx="3073309" cy="571504"/>
            </a:xfrm>
            <a:prstGeom prst="snip1Rect">
              <a:avLst/>
            </a:prstGeom>
            <a:ln w="31750"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华康简标题宋" pitchFamily="49" charset="-122"/>
                </a:rPr>
                <a:t>       </a:t>
              </a:r>
              <a:r>
                <a:rPr lang="zh-CN" altLang="en-US" dirty="0" smtClean="0">
                  <a:solidFill>
                    <a:schemeClr val="tx1"/>
                  </a:solidFill>
                  <a:latin typeface="方正姚体" pitchFamily="2" charset="-122"/>
                  <a:ea typeface="方正姚体" pitchFamily="2" charset="-122"/>
                </a:rPr>
                <a:t>李海洋</a:t>
              </a:r>
              <a:endPara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方正姚体" pitchFamily="2" charset="-122"/>
                <a:ea typeface="方正姚体" pitchFamily="2" charset="-122"/>
              </a:endParaRPr>
            </a:p>
          </p:txBody>
        </p:sp>
        <p:pic>
          <p:nvPicPr>
            <p:cNvPr id="39" name="Picture 3" descr="D:\PPT研究\流程图\png-1113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86314" y="2643182"/>
              <a:ext cx="1219200" cy="1219200"/>
            </a:xfrm>
            <a:prstGeom prst="rect">
              <a:avLst/>
            </a:prstGeom>
            <a:noFill/>
          </p:spPr>
        </p:pic>
      </p:grpSp>
      <p:sp>
        <p:nvSpPr>
          <p:cNvPr id="15" name="TextBox 14"/>
          <p:cNvSpPr txBox="1"/>
          <p:nvPr/>
        </p:nvSpPr>
        <p:spPr>
          <a:xfrm>
            <a:off x="1835696" y="1268760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配送范围及价格管理</a:t>
            </a:r>
            <a:endParaRPr lang="zh-CN" altLang="en-US" dirty="0"/>
          </a:p>
        </p:txBody>
      </p:sp>
      <p:pic>
        <p:nvPicPr>
          <p:cNvPr id="12" name="图片 11" descr="ON~Y9~OH25_AV($Q10LY1HB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9552" y="2996952"/>
            <a:ext cx="8100392" cy="33580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xmlns="" val="277688884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642910" y="428604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配送点</a:t>
            </a:r>
            <a:endParaRPr lang="zh-CN" altLang="en-US" sz="3200" dirty="0"/>
          </a:p>
        </p:txBody>
      </p:sp>
      <p:grpSp>
        <p:nvGrpSpPr>
          <p:cNvPr id="2" name="组合 36"/>
          <p:cNvGrpSpPr/>
          <p:nvPr/>
        </p:nvGrpSpPr>
        <p:grpSpPr>
          <a:xfrm>
            <a:off x="395536" y="1772816"/>
            <a:ext cx="3501937" cy="1219200"/>
            <a:chOff x="4786314" y="2643182"/>
            <a:chExt cx="3501937" cy="1219200"/>
          </a:xfrm>
        </p:grpSpPr>
        <p:sp>
          <p:nvSpPr>
            <p:cNvPr id="38" name="剪去单角的矩形 37"/>
            <p:cNvSpPr/>
            <p:nvPr/>
          </p:nvSpPr>
          <p:spPr bwMode="auto">
            <a:xfrm>
              <a:off x="5214942" y="2928934"/>
              <a:ext cx="3073309" cy="571504"/>
            </a:xfrm>
            <a:prstGeom prst="snip1Rect">
              <a:avLst/>
            </a:prstGeom>
            <a:ln w="31750"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华康简标题宋" pitchFamily="49" charset="-122"/>
                </a:rPr>
                <a:t>       </a:t>
              </a:r>
              <a:r>
                <a:rPr lang="zh-CN" altLang="en-US" dirty="0" smtClean="0">
                  <a:solidFill>
                    <a:schemeClr val="tx1"/>
                  </a:solidFill>
                  <a:latin typeface="方正姚体" pitchFamily="2" charset="-122"/>
                  <a:ea typeface="方正姚体" pitchFamily="2" charset="-122"/>
                </a:rPr>
                <a:t>李海洋</a:t>
              </a:r>
              <a:endPara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方正姚体" pitchFamily="2" charset="-122"/>
                <a:ea typeface="方正姚体" pitchFamily="2" charset="-122"/>
              </a:endParaRPr>
            </a:p>
          </p:txBody>
        </p:sp>
        <p:pic>
          <p:nvPicPr>
            <p:cNvPr id="39" name="Picture 3" descr="D:\PPT研究\流程图\png-1113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86314" y="2643182"/>
              <a:ext cx="1219200" cy="1219200"/>
            </a:xfrm>
            <a:prstGeom prst="rect">
              <a:avLst/>
            </a:prstGeom>
            <a:noFill/>
          </p:spPr>
        </p:pic>
      </p:grpSp>
      <p:sp>
        <p:nvSpPr>
          <p:cNvPr id="15" name="TextBox 14"/>
          <p:cNvSpPr txBox="1"/>
          <p:nvPr/>
        </p:nvSpPr>
        <p:spPr>
          <a:xfrm>
            <a:off x="1835696" y="1268760"/>
            <a:ext cx="439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订单管理   </a:t>
            </a:r>
            <a:r>
              <a:rPr lang="zh-CN" altLang="en-US" sz="1800" dirty="0" smtClean="0"/>
              <a:t>新增订单 未审核订单 派件</a:t>
            </a:r>
            <a:endParaRPr lang="zh-CN" altLang="en-US" sz="1800" dirty="0"/>
          </a:p>
        </p:txBody>
      </p:sp>
      <p:pic>
        <p:nvPicPr>
          <p:cNvPr id="17" name="图片 16" descr="G$C9[AMAK9HE`P0YOCC03XO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9552" y="2996952"/>
            <a:ext cx="4032448" cy="1656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图片 9" descr="]]2GS`C(4NS~58SM`C}9C1V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552" y="4581128"/>
            <a:ext cx="4032448" cy="17281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图片 10" descr="p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0" y="2020957"/>
            <a:ext cx="4032448" cy="42163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xmlns="" val="277688884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642910" y="428604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配送点</a:t>
            </a:r>
            <a:endParaRPr lang="zh-CN" altLang="en-US" sz="3200" dirty="0"/>
          </a:p>
        </p:txBody>
      </p:sp>
      <p:grpSp>
        <p:nvGrpSpPr>
          <p:cNvPr id="2" name="组合 36"/>
          <p:cNvGrpSpPr/>
          <p:nvPr/>
        </p:nvGrpSpPr>
        <p:grpSpPr>
          <a:xfrm>
            <a:off x="395536" y="1772816"/>
            <a:ext cx="3501937" cy="1219200"/>
            <a:chOff x="4786314" y="2643182"/>
            <a:chExt cx="3501937" cy="1219200"/>
          </a:xfrm>
        </p:grpSpPr>
        <p:sp>
          <p:nvSpPr>
            <p:cNvPr id="38" name="剪去单角的矩形 37"/>
            <p:cNvSpPr/>
            <p:nvPr/>
          </p:nvSpPr>
          <p:spPr bwMode="auto">
            <a:xfrm>
              <a:off x="5214942" y="2928934"/>
              <a:ext cx="3073309" cy="571504"/>
            </a:xfrm>
            <a:prstGeom prst="snip1Rect">
              <a:avLst/>
            </a:prstGeom>
            <a:ln w="31750"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华康简标题宋" pitchFamily="49" charset="-122"/>
                </a:rPr>
                <a:t>       </a:t>
              </a:r>
              <a:r>
                <a:rPr lang="zh-CN" altLang="en-US" dirty="0" smtClean="0">
                  <a:solidFill>
                    <a:schemeClr val="tx1"/>
                  </a:solidFill>
                  <a:latin typeface="方正姚体" pitchFamily="2" charset="-122"/>
                  <a:ea typeface="方正姚体" pitchFamily="2" charset="-122"/>
                </a:rPr>
                <a:t>李海洋</a:t>
              </a:r>
              <a:endPara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方正姚体" pitchFamily="2" charset="-122"/>
                <a:ea typeface="方正姚体" pitchFamily="2" charset="-122"/>
              </a:endParaRPr>
            </a:p>
          </p:txBody>
        </p:sp>
        <p:pic>
          <p:nvPicPr>
            <p:cNvPr id="39" name="Picture 3" descr="D:\PPT研究\流程图\png-1113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86314" y="2643182"/>
              <a:ext cx="1219200" cy="1219200"/>
            </a:xfrm>
            <a:prstGeom prst="rect">
              <a:avLst/>
            </a:prstGeom>
            <a:noFill/>
          </p:spPr>
        </p:pic>
      </p:grpSp>
      <p:sp>
        <p:nvSpPr>
          <p:cNvPr id="15" name="TextBox 14"/>
          <p:cNvSpPr txBox="1"/>
          <p:nvPr/>
        </p:nvSpPr>
        <p:spPr>
          <a:xfrm>
            <a:off x="1835696" y="1268760"/>
            <a:ext cx="2952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订单管理     </a:t>
            </a:r>
            <a:r>
              <a:rPr lang="zh-CN" altLang="en-US" sz="1800" dirty="0" smtClean="0"/>
              <a:t>订单列表    </a:t>
            </a:r>
            <a:endParaRPr lang="zh-CN" altLang="en-US" sz="1800" dirty="0"/>
          </a:p>
        </p:txBody>
      </p:sp>
      <p:pic>
        <p:nvPicPr>
          <p:cNvPr id="11" name="图片 10" descr="`~7MOQ4RGP`L2Y6YUHLHNQ7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9552" y="2924944"/>
            <a:ext cx="3960440" cy="34377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图片 11" descr="A27WA5P5HPVHTJNDNU([P}L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99992" y="1988840"/>
            <a:ext cx="4139952" cy="43204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xmlns="" val="277688884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1907704" y="1340768"/>
            <a:ext cx="14221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>
                <a:ea typeface="经典综艺体简" pitchFamily="49" charset="-122"/>
              </a:rPr>
              <a:t>车辆管理</a:t>
            </a:r>
            <a:endParaRPr lang="zh-CN" altLang="en-US" b="0" dirty="0">
              <a:ea typeface="经典综艺体简" pitchFamily="49" charset="-122"/>
              <a:cs typeface="经典综艺体简" pitchFamily="49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42910" y="428604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配送点</a:t>
            </a:r>
            <a:endParaRPr lang="zh-CN" altLang="en-US" sz="3200" dirty="0"/>
          </a:p>
        </p:txBody>
      </p:sp>
      <p:grpSp>
        <p:nvGrpSpPr>
          <p:cNvPr id="2" name="组合 36"/>
          <p:cNvGrpSpPr/>
          <p:nvPr/>
        </p:nvGrpSpPr>
        <p:grpSpPr>
          <a:xfrm>
            <a:off x="395536" y="1772816"/>
            <a:ext cx="3501937" cy="1219200"/>
            <a:chOff x="4786314" y="2643182"/>
            <a:chExt cx="3501937" cy="1219200"/>
          </a:xfrm>
        </p:grpSpPr>
        <p:sp>
          <p:nvSpPr>
            <p:cNvPr id="38" name="剪去单角的矩形 37"/>
            <p:cNvSpPr/>
            <p:nvPr/>
          </p:nvSpPr>
          <p:spPr bwMode="auto">
            <a:xfrm>
              <a:off x="5214942" y="2928934"/>
              <a:ext cx="3073309" cy="571504"/>
            </a:xfrm>
            <a:prstGeom prst="snip1Rect">
              <a:avLst/>
            </a:prstGeom>
            <a:ln w="31750"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华康简标题宋" pitchFamily="49" charset="-122"/>
                </a:rPr>
                <a:t>       </a:t>
              </a:r>
              <a:r>
                <a:rPr kumimoji="0" lang="zh-CN" altLang="en-US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华康简标题宋" pitchFamily="49" charset="-122"/>
                </a:rPr>
                <a:t>张永翰</a:t>
              </a:r>
              <a:endPara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方正姚体" pitchFamily="2" charset="-122"/>
                <a:ea typeface="方正姚体" pitchFamily="2" charset="-122"/>
              </a:endParaRPr>
            </a:p>
          </p:txBody>
        </p:sp>
        <p:pic>
          <p:nvPicPr>
            <p:cNvPr id="39" name="Picture 3" descr="D:\PPT研究\流程图\png-1113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86314" y="2643182"/>
              <a:ext cx="1219200" cy="1219200"/>
            </a:xfrm>
            <a:prstGeom prst="rect">
              <a:avLst/>
            </a:prstGeom>
            <a:noFill/>
          </p:spPr>
        </p:pic>
      </p:grpSp>
      <p:pic>
        <p:nvPicPr>
          <p:cNvPr id="10" name="图片 9" descr="LUP02AVT@YF851QKN[EB00F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9552" y="2852936"/>
            <a:ext cx="8136904" cy="1800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图片 10" descr="MUA_$S~}AC8B@D5[2Z_4FGV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552" y="4653136"/>
            <a:ext cx="8064896" cy="1656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xmlns="" val="277688884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1907704" y="1340768"/>
            <a:ext cx="16770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>
                <a:ea typeface="经典综艺体简" pitchFamily="49" charset="-122"/>
              </a:rPr>
              <a:t>   货物管理</a:t>
            </a:r>
            <a:endParaRPr lang="zh-CN" altLang="en-US" b="0" dirty="0">
              <a:ea typeface="经典综艺体简" pitchFamily="49" charset="-122"/>
              <a:cs typeface="经典综艺体简" pitchFamily="49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42910" y="428604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配送点</a:t>
            </a:r>
            <a:endParaRPr lang="zh-CN" altLang="en-US" sz="3200" dirty="0"/>
          </a:p>
        </p:txBody>
      </p:sp>
      <p:grpSp>
        <p:nvGrpSpPr>
          <p:cNvPr id="2" name="组合 36"/>
          <p:cNvGrpSpPr/>
          <p:nvPr/>
        </p:nvGrpSpPr>
        <p:grpSpPr>
          <a:xfrm>
            <a:off x="395536" y="1772816"/>
            <a:ext cx="3501937" cy="1219200"/>
            <a:chOff x="4786314" y="2643182"/>
            <a:chExt cx="3501937" cy="1219200"/>
          </a:xfrm>
        </p:grpSpPr>
        <p:sp>
          <p:nvSpPr>
            <p:cNvPr id="38" name="剪去单角的矩形 37"/>
            <p:cNvSpPr/>
            <p:nvPr/>
          </p:nvSpPr>
          <p:spPr bwMode="auto">
            <a:xfrm>
              <a:off x="5214942" y="2928934"/>
              <a:ext cx="3073309" cy="571504"/>
            </a:xfrm>
            <a:prstGeom prst="snip1Rect">
              <a:avLst/>
            </a:prstGeom>
            <a:ln w="31750"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华康简标题宋" pitchFamily="49" charset="-122"/>
                </a:rPr>
                <a:t>       </a:t>
              </a:r>
              <a:r>
                <a:rPr kumimoji="0" lang="zh-CN" altLang="en-US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华康简标题宋" pitchFamily="49" charset="-122"/>
                </a:rPr>
                <a:t>张永翰</a:t>
              </a:r>
              <a:endPara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方正姚体" pitchFamily="2" charset="-122"/>
                <a:ea typeface="方正姚体" pitchFamily="2" charset="-122"/>
              </a:endParaRPr>
            </a:p>
          </p:txBody>
        </p:sp>
        <p:pic>
          <p:nvPicPr>
            <p:cNvPr id="39" name="Picture 3" descr="D:\PPT研究\流程图\png-1113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86314" y="2643182"/>
              <a:ext cx="1219200" cy="1219200"/>
            </a:xfrm>
            <a:prstGeom prst="rect">
              <a:avLst/>
            </a:prstGeom>
            <a:noFill/>
          </p:spPr>
        </p:pic>
      </p:grpSp>
      <p:pic>
        <p:nvPicPr>
          <p:cNvPr id="15" name="图片 14" descr="L~R][U`TFDUL718KJLM@9K5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83968" y="2060848"/>
            <a:ext cx="4320480" cy="1800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图片 9" descr="A%@6F2%S0SD0%7EOS79HB98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83968" y="4410075"/>
            <a:ext cx="4300339" cy="19712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图片 11" descr="0C6SA((@$NCY2GF7CV$PEF6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7544" y="2924944"/>
            <a:ext cx="3744416" cy="3084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xmlns="" val="277688884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1214414" y="2798787"/>
            <a:ext cx="5765800" cy="1133475"/>
            <a:chOff x="0" y="1661"/>
            <a:chExt cx="3632" cy="714"/>
          </a:xfrm>
        </p:grpSpPr>
        <p:pic>
          <p:nvPicPr>
            <p:cNvPr id="3" name="Picture 19" descr="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1661"/>
              <a:ext cx="3632" cy="714"/>
            </a:xfrm>
            <a:prstGeom prst="rect">
              <a:avLst/>
            </a:prstGeom>
            <a:noFill/>
          </p:spPr>
        </p:pic>
        <p:sp>
          <p:nvSpPr>
            <p:cNvPr id="4" name="Rectangle 5"/>
            <p:cNvSpPr>
              <a:spLocks noChangeArrowheads="1"/>
            </p:cNvSpPr>
            <p:nvPr/>
          </p:nvSpPr>
          <p:spPr bwMode="auto">
            <a:xfrm>
              <a:off x="1429" y="1910"/>
              <a:ext cx="892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功能介绍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1214414" y="3590949"/>
            <a:ext cx="5765800" cy="1133475"/>
            <a:chOff x="0" y="2160"/>
            <a:chExt cx="3632" cy="714"/>
          </a:xfrm>
        </p:grpSpPr>
        <p:pic>
          <p:nvPicPr>
            <p:cNvPr id="6" name="Picture 18" descr="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2160"/>
              <a:ext cx="3632" cy="7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1440" y="2402"/>
              <a:ext cx="892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功能模块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" name="Group 23"/>
          <p:cNvGrpSpPr>
            <a:grpSpLocks/>
          </p:cNvGrpSpPr>
          <p:nvPr/>
        </p:nvGrpSpPr>
        <p:grpSpPr bwMode="auto">
          <a:xfrm>
            <a:off x="1214414" y="4383112"/>
            <a:ext cx="5765800" cy="1133475"/>
            <a:chOff x="0" y="2659"/>
            <a:chExt cx="3632" cy="714"/>
          </a:xfrm>
        </p:grpSpPr>
        <p:pic>
          <p:nvPicPr>
            <p:cNvPr id="9" name="Picture 17" descr="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2659"/>
              <a:ext cx="3632" cy="7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1459" y="2898"/>
              <a:ext cx="1064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亮点版块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" name="Group 24"/>
          <p:cNvGrpSpPr>
            <a:grpSpLocks/>
          </p:cNvGrpSpPr>
          <p:nvPr/>
        </p:nvGrpSpPr>
        <p:grpSpPr bwMode="auto">
          <a:xfrm>
            <a:off x="1214414" y="5175845"/>
            <a:ext cx="5765800" cy="1133475"/>
            <a:chOff x="0" y="3113"/>
            <a:chExt cx="3632" cy="714"/>
          </a:xfrm>
        </p:grpSpPr>
        <p:pic>
          <p:nvPicPr>
            <p:cNvPr id="12" name="Picture 20" descr="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3113"/>
              <a:ext cx="3632" cy="7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1459" y="3355"/>
              <a:ext cx="892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经验总结</a:t>
              </a:r>
              <a:endParaRPr lang="en-US" altLang="zh-CN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642910" y="428604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目录</a:t>
            </a:r>
            <a:endParaRPr lang="zh-CN" altLang="en-US" sz="32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6" name="Group 24"/>
          <p:cNvGrpSpPr>
            <a:grpSpLocks/>
          </p:cNvGrpSpPr>
          <p:nvPr/>
        </p:nvGrpSpPr>
        <p:grpSpPr bwMode="auto">
          <a:xfrm>
            <a:off x="1214414" y="2007493"/>
            <a:ext cx="5765800" cy="1133475"/>
            <a:chOff x="0" y="3113"/>
            <a:chExt cx="3632" cy="714"/>
          </a:xfrm>
        </p:grpSpPr>
        <p:pic>
          <p:nvPicPr>
            <p:cNvPr id="17" name="Picture 20" descr="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3113"/>
              <a:ext cx="3632" cy="7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Text Box 12"/>
            <p:cNvSpPr txBox="1">
              <a:spLocks noChangeArrowheads="1"/>
            </p:cNvSpPr>
            <p:nvPr/>
          </p:nvSpPr>
          <p:spPr bwMode="auto">
            <a:xfrm>
              <a:off x="1459" y="3373"/>
              <a:ext cx="892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项目简介</a:t>
              </a:r>
              <a:endParaRPr lang="en-US" altLang="zh-CN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4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4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4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4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1835696" y="1268760"/>
            <a:ext cx="2744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>
                <a:ea typeface="经典综艺体简" pitchFamily="49" charset="-122"/>
              </a:rPr>
              <a:t>人员管理 报表管理</a:t>
            </a:r>
            <a:endParaRPr lang="zh-CN" altLang="en-US" b="0" dirty="0">
              <a:ea typeface="经典综艺体简" pitchFamily="49" charset="-122"/>
              <a:cs typeface="经典综艺体简" pitchFamily="49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42910" y="428604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配送点</a:t>
            </a:r>
            <a:endParaRPr lang="zh-CN" altLang="en-US" sz="3200" dirty="0"/>
          </a:p>
        </p:txBody>
      </p:sp>
      <p:grpSp>
        <p:nvGrpSpPr>
          <p:cNvPr id="2" name="组合 36"/>
          <p:cNvGrpSpPr/>
          <p:nvPr/>
        </p:nvGrpSpPr>
        <p:grpSpPr>
          <a:xfrm>
            <a:off x="395536" y="1772816"/>
            <a:ext cx="3501937" cy="1219200"/>
            <a:chOff x="4786314" y="2643182"/>
            <a:chExt cx="3501937" cy="1219200"/>
          </a:xfrm>
        </p:grpSpPr>
        <p:sp>
          <p:nvSpPr>
            <p:cNvPr id="38" name="剪去单角的矩形 37"/>
            <p:cNvSpPr/>
            <p:nvPr/>
          </p:nvSpPr>
          <p:spPr bwMode="auto">
            <a:xfrm>
              <a:off x="5214942" y="2928934"/>
              <a:ext cx="3073309" cy="571504"/>
            </a:xfrm>
            <a:prstGeom prst="snip1Rect">
              <a:avLst/>
            </a:prstGeom>
            <a:ln w="31750"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华康简标题宋" pitchFamily="49" charset="-122"/>
                </a:rPr>
                <a:t>       </a:t>
              </a:r>
              <a:r>
                <a:rPr kumimoji="0" lang="zh-CN" altLang="en-US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华康简标题宋" pitchFamily="49" charset="-122"/>
                </a:rPr>
                <a:t>胡家威</a:t>
              </a:r>
              <a:endPara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方正姚体" pitchFamily="2" charset="-122"/>
                <a:ea typeface="方正姚体" pitchFamily="2" charset="-122"/>
              </a:endParaRPr>
            </a:p>
          </p:txBody>
        </p:sp>
        <p:pic>
          <p:nvPicPr>
            <p:cNvPr id="39" name="Picture 3" descr="D:\PPT研究\流程图\png-1113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86314" y="2643182"/>
              <a:ext cx="1219200" cy="1219200"/>
            </a:xfrm>
            <a:prstGeom prst="rect">
              <a:avLst/>
            </a:prstGeom>
            <a:noFill/>
          </p:spPr>
        </p:pic>
      </p:grpSp>
      <p:pic>
        <p:nvPicPr>
          <p:cNvPr id="7" name="图片 6" descr="2GZHK23C)T72}84S{T0}%7T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5576" y="3140969"/>
            <a:ext cx="3816424" cy="25922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图片 7" descr="1R0JAOQ]WTR)ALPFVHX7GZF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72000" y="2204864"/>
            <a:ext cx="3816424" cy="20133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图片 8" descr="T$FM@JWC{TWQ1MI5ILEZ@R0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88024" y="4509120"/>
            <a:ext cx="3738563" cy="1872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xmlns="" val="277688884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857356" y="1357298"/>
            <a:ext cx="8034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/>
              <a:t>用户</a:t>
            </a:r>
            <a:endParaRPr lang="zh-CN" altLang="en-US" b="0" dirty="0">
              <a:ea typeface="经典综艺体简" pitchFamily="49" charset="-122"/>
              <a:cs typeface="经典综艺体简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2910" y="428604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/>
              <a:t>功能模块</a:t>
            </a:r>
            <a:endParaRPr lang="zh-CN" altLang="en-US" sz="3200" dirty="0"/>
          </a:p>
        </p:txBody>
      </p:sp>
      <p:graphicFrame>
        <p:nvGraphicFramePr>
          <p:cNvPr id="10" name="图示 9"/>
          <p:cNvGraphicFramePr/>
          <p:nvPr/>
        </p:nvGraphicFramePr>
        <p:xfrm>
          <a:off x="971600" y="1988840"/>
          <a:ext cx="7162800" cy="4300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8"/>
          <p:cNvGrpSpPr/>
          <p:nvPr/>
        </p:nvGrpSpPr>
        <p:grpSpPr>
          <a:xfrm>
            <a:off x="251520" y="1772816"/>
            <a:ext cx="3672408" cy="1219200"/>
            <a:chOff x="251520" y="1772816"/>
            <a:chExt cx="3672408" cy="1219200"/>
          </a:xfrm>
        </p:grpSpPr>
        <p:sp>
          <p:nvSpPr>
            <p:cNvPr id="11" name="剪去单角的矩形 10"/>
            <p:cNvSpPr/>
            <p:nvPr/>
          </p:nvSpPr>
          <p:spPr bwMode="auto">
            <a:xfrm>
              <a:off x="899592" y="2055912"/>
              <a:ext cx="3024336" cy="713386"/>
            </a:xfrm>
            <a:prstGeom prst="snip1Rect">
              <a:avLst/>
            </a:prstGeom>
            <a:ln w="31750"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2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方正姚体" pitchFamily="2" charset="-122"/>
                  <a:ea typeface="方正姚体" pitchFamily="2" charset="-122"/>
                </a:rPr>
                <a:t>     </a:t>
              </a:r>
              <a:r>
                <a:rPr kumimoji="0" lang="zh-CN" altLang="en-US" sz="3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方正姚体" pitchFamily="2" charset="-122"/>
                  <a:ea typeface="方正姚体" pitchFamily="2" charset="-122"/>
                </a:rPr>
                <a:t>王伟  隋微</a:t>
              </a:r>
            </a:p>
          </p:txBody>
        </p:sp>
        <p:pic>
          <p:nvPicPr>
            <p:cNvPr id="12" name="Picture 4" descr="D:\PPT研究\流程图\png-1129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1520" y="1772816"/>
              <a:ext cx="1219200" cy="1219200"/>
            </a:xfrm>
            <a:prstGeom prst="rect">
              <a:avLst/>
            </a:prstGeom>
            <a:noFill/>
          </p:spPr>
        </p:pic>
      </p:grpSp>
      <p:sp>
        <p:nvSpPr>
          <p:cNvPr id="15" name="Text Box 6"/>
          <p:cNvSpPr txBox="1">
            <a:spLocks noChangeArrowheads="1"/>
          </p:cNvSpPr>
          <p:nvPr/>
        </p:nvSpPr>
        <p:spPr bwMode="gray">
          <a:xfrm rot="9683293" flipV="1">
            <a:off x="1908439" y="4079992"/>
            <a:ext cx="256540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endParaRPr lang="zh-CN" altLang="en-US" dirty="0">
              <a:solidFill>
                <a:srgbClr val="FFFF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8" name="Text Box 6"/>
          <p:cNvSpPr txBox="1">
            <a:spLocks noChangeArrowheads="1"/>
          </p:cNvSpPr>
          <p:nvPr/>
        </p:nvSpPr>
        <p:spPr bwMode="gray">
          <a:xfrm rot="10042293" flipV="1">
            <a:off x="4568675" y="4921424"/>
            <a:ext cx="259238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endParaRPr lang="zh-CN" altLang="en-US" dirty="0">
              <a:solidFill>
                <a:srgbClr val="FFFF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1560" y="548680"/>
            <a:ext cx="244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用户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79712" y="1412776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订单管理</a:t>
            </a:r>
            <a:endParaRPr lang="zh-CN" altLang="en-US" dirty="0"/>
          </a:p>
        </p:txBody>
      </p:sp>
      <p:pic>
        <p:nvPicPr>
          <p:cNvPr id="17" name="图片 16" descr="71AE~~49%]{HN4VARB[I`BN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1560" y="2996952"/>
            <a:ext cx="4248472" cy="33562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图片 20" descr="S}7_P(LESRTY[[3N@[YBFHC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60032" y="1988840"/>
            <a:ext cx="3744416" cy="1752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图片 21" descr="S2PJQ}IVO%K(1Q`NR%PC3DR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32040" y="3861048"/>
            <a:ext cx="3599880" cy="24050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xmlns="" val="3595088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8"/>
          <p:cNvGrpSpPr/>
          <p:nvPr/>
        </p:nvGrpSpPr>
        <p:grpSpPr>
          <a:xfrm>
            <a:off x="251520" y="1772816"/>
            <a:ext cx="3672408" cy="1219200"/>
            <a:chOff x="251520" y="1772816"/>
            <a:chExt cx="3672408" cy="1219200"/>
          </a:xfrm>
        </p:grpSpPr>
        <p:sp>
          <p:nvSpPr>
            <p:cNvPr id="11" name="剪去单角的矩形 10"/>
            <p:cNvSpPr/>
            <p:nvPr/>
          </p:nvSpPr>
          <p:spPr bwMode="auto">
            <a:xfrm>
              <a:off x="899592" y="2055912"/>
              <a:ext cx="3024336" cy="713386"/>
            </a:xfrm>
            <a:prstGeom prst="snip1Rect">
              <a:avLst/>
            </a:prstGeom>
            <a:ln w="31750"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2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方正姚体" pitchFamily="2" charset="-122"/>
                  <a:ea typeface="方正姚体" pitchFamily="2" charset="-122"/>
                </a:rPr>
                <a:t>     </a:t>
              </a:r>
              <a:r>
                <a:rPr kumimoji="0" lang="zh-CN" altLang="en-US" sz="3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方正姚体" pitchFamily="2" charset="-122"/>
                  <a:ea typeface="方正姚体" pitchFamily="2" charset="-122"/>
                </a:rPr>
                <a:t>胡家威</a:t>
              </a:r>
              <a:endParaRPr kumimoji="0" lang="zh-CN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方正姚体" pitchFamily="2" charset="-122"/>
                <a:ea typeface="方正姚体" pitchFamily="2" charset="-122"/>
              </a:endParaRPr>
            </a:p>
          </p:txBody>
        </p:sp>
        <p:pic>
          <p:nvPicPr>
            <p:cNvPr id="12" name="Picture 4" descr="D:\PPT研究\流程图\png-1129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1520" y="1772816"/>
              <a:ext cx="1219200" cy="1219200"/>
            </a:xfrm>
            <a:prstGeom prst="rect">
              <a:avLst/>
            </a:prstGeom>
            <a:noFill/>
          </p:spPr>
        </p:pic>
      </p:grpSp>
      <p:sp>
        <p:nvSpPr>
          <p:cNvPr id="18" name="Text Box 6"/>
          <p:cNvSpPr txBox="1">
            <a:spLocks noChangeArrowheads="1"/>
          </p:cNvSpPr>
          <p:nvPr/>
        </p:nvSpPr>
        <p:spPr bwMode="gray">
          <a:xfrm rot="10042293" flipV="1">
            <a:off x="4568675" y="4921424"/>
            <a:ext cx="259238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endParaRPr lang="zh-CN" altLang="en-US" dirty="0">
              <a:solidFill>
                <a:srgbClr val="FFFF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1560" y="548680"/>
            <a:ext cx="244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用户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79712" y="1412776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注册和登录</a:t>
            </a:r>
            <a:endParaRPr lang="zh-CN" altLang="en-US" dirty="0"/>
          </a:p>
        </p:txBody>
      </p:sp>
      <p:pic>
        <p:nvPicPr>
          <p:cNvPr id="20" name="图片 19" descr="未命名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67944" y="2132856"/>
            <a:ext cx="4566270" cy="2863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图片 13" descr="未命名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552" y="3645024"/>
            <a:ext cx="4315716" cy="27363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xmlns="" val="3595088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>
            <a:grpSpLocks noChangeAspect="1"/>
          </p:cNvGrpSpPr>
          <p:nvPr/>
        </p:nvGrpSpPr>
        <p:grpSpPr bwMode="auto">
          <a:xfrm>
            <a:off x="3224726" y="2852936"/>
            <a:ext cx="2754313" cy="2754312"/>
            <a:chOff x="0" y="0"/>
            <a:chExt cx="3060000" cy="3060000"/>
          </a:xfrm>
        </p:grpSpPr>
        <p:sp>
          <p:nvSpPr>
            <p:cNvPr id="8" name="椭圆 2"/>
            <p:cNvSpPr>
              <a:spLocks noChangeAspect="1"/>
            </p:cNvSpPr>
            <p:nvPr/>
          </p:nvSpPr>
          <p:spPr bwMode="auto">
            <a:xfrm>
              <a:off x="0" y="0"/>
              <a:ext cx="3060000" cy="3060000"/>
            </a:xfrm>
            <a:prstGeom prst="ellipse">
              <a:avLst/>
            </a:prstGeom>
            <a:noFill/>
            <a:ln w="76200" cap="flat" cmpd="sng">
              <a:solidFill>
                <a:srgbClr val="59595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9" name="椭圆 3"/>
            <p:cNvSpPr>
              <a:spLocks noChangeAspect="1"/>
            </p:cNvSpPr>
            <p:nvPr/>
          </p:nvSpPr>
          <p:spPr bwMode="auto">
            <a:xfrm>
              <a:off x="234571" y="234570"/>
              <a:ext cx="2590858" cy="2590860"/>
            </a:xfrm>
            <a:prstGeom prst="ellipse">
              <a:avLst/>
            </a:prstGeom>
            <a:solidFill>
              <a:schemeClr val="bg1">
                <a:alpha val="25000"/>
              </a:schemeClr>
            </a:solidFill>
            <a:ln w="76200" cap="flat" cmpd="sng">
              <a:solidFill>
                <a:srgbClr val="595959">
                  <a:alpha val="25000"/>
                </a:srgb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80510" y="4303173"/>
            <a:ext cx="3183378" cy="739775"/>
            <a:chOff x="380510" y="4303173"/>
            <a:chExt cx="3183378" cy="739775"/>
          </a:xfrm>
        </p:grpSpPr>
        <p:grpSp>
          <p:nvGrpSpPr>
            <p:cNvPr id="7" name="Group 17"/>
            <p:cNvGrpSpPr>
              <a:grpSpLocks/>
            </p:cNvGrpSpPr>
            <p:nvPr/>
          </p:nvGrpSpPr>
          <p:grpSpPr bwMode="auto">
            <a:xfrm>
              <a:off x="380510" y="4437617"/>
              <a:ext cx="2679321" cy="460442"/>
              <a:chOff x="91045" y="13984"/>
              <a:chExt cx="4280960" cy="460278"/>
            </a:xfrm>
          </p:grpSpPr>
          <p:sp>
            <p:nvSpPr>
              <p:cNvPr id="17" name="矩形 4"/>
              <p:cNvSpPr>
                <a:spLocks/>
              </p:cNvSpPr>
              <p:nvPr/>
            </p:nvSpPr>
            <p:spPr bwMode="auto">
              <a:xfrm>
                <a:off x="91045" y="85462"/>
                <a:ext cx="4280960" cy="388800"/>
              </a:xfrm>
              <a:prstGeom prst="rect">
                <a:avLst/>
              </a:prstGeom>
              <a:solidFill>
                <a:srgbClr val="595959">
                  <a:alpha val="79999"/>
                </a:srgbClr>
              </a:solidFill>
              <a:ln w="12700" cap="flat" cmpd="sng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ctr">
                  <a:buClr>
                    <a:srgbClr val="FF0000"/>
                  </a:buClr>
                  <a:buSzPct val="70000"/>
                </a:pPr>
                <a:r>
                  <a:rPr lang="zh-CN" altLang="en-US" sz="2000" dirty="0" smtClean="0">
                    <a:solidFill>
                      <a:schemeClr val="tx2"/>
                    </a:solidFill>
                    <a:latin typeface="Calibri" pitchFamily="34" charset="0"/>
                    <a:ea typeface="微软雅黑" pitchFamily="34" charset="-122"/>
                  </a:rPr>
                  <a:t>清晰流畅的</a:t>
                </a:r>
                <a:endParaRPr lang="en-US" altLang="zh-CN" sz="2000" dirty="0" smtClean="0">
                  <a:solidFill>
                    <a:schemeClr val="tx2"/>
                  </a:solidFill>
                  <a:latin typeface="Calibri" pitchFamily="34" charset="0"/>
                  <a:ea typeface="微软雅黑" pitchFamily="34" charset="-122"/>
                </a:endParaRPr>
              </a:p>
              <a:p>
                <a:pPr algn="ctr" fontAlgn="ctr">
                  <a:buClr>
                    <a:srgbClr val="FF0000"/>
                  </a:buClr>
                  <a:buSzPct val="70000"/>
                </a:pPr>
                <a:r>
                  <a:rPr lang="zh-CN" altLang="en-US" sz="2000" dirty="0" smtClean="0">
                    <a:solidFill>
                      <a:schemeClr val="tx2"/>
                    </a:solidFill>
                    <a:latin typeface="Calibri" pitchFamily="34" charset="0"/>
                    <a:ea typeface="微软雅黑" pitchFamily="34" charset="-122"/>
                  </a:rPr>
                  <a:t>分页处理</a:t>
                </a:r>
                <a:endParaRPr lang="zh-CN" altLang="en-US" sz="2000" dirty="0">
                  <a:solidFill>
                    <a:schemeClr val="tx2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18" name="TextBox 146"/>
              <p:cNvSpPr txBox="1">
                <a:spLocks noChangeArrowheads="1"/>
              </p:cNvSpPr>
              <p:nvPr/>
            </p:nvSpPr>
            <p:spPr bwMode="auto">
              <a:xfrm>
                <a:off x="345157" y="13984"/>
                <a:ext cx="3839140" cy="3384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endParaRPr lang="en-US" sz="1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14" name="Group 31"/>
            <p:cNvGrpSpPr>
              <a:grpSpLocks/>
            </p:cNvGrpSpPr>
            <p:nvPr/>
          </p:nvGrpSpPr>
          <p:grpSpPr bwMode="auto">
            <a:xfrm>
              <a:off x="2816175" y="4303173"/>
              <a:ext cx="747713" cy="739775"/>
              <a:chOff x="0" y="0"/>
              <a:chExt cx="747186" cy="740120"/>
            </a:xfrm>
          </p:grpSpPr>
          <p:grpSp>
            <p:nvGrpSpPr>
              <p:cNvPr id="15" name="Group 32"/>
              <p:cNvGrpSpPr>
                <a:grpSpLocks noChangeAspect="1"/>
              </p:cNvGrpSpPr>
              <p:nvPr/>
            </p:nvGrpSpPr>
            <p:grpSpPr bwMode="auto">
              <a:xfrm>
                <a:off x="3533" y="0"/>
                <a:ext cx="740120" cy="740120"/>
                <a:chOff x="0" y="0"/>
                <a:chExt cx="822355" cy="822355"/>
              </a:xfrm>
            </p:grpSpPr>
            <p:sp>
              <p:nvSpPr>
                <p:cNvPr id="27" name="椭圆 14"/>
                <p:cNvSpPr>
                  <a:spLocks noChangeAspect="1" noChangeArrowheads="1"/>
                </p:cNvSpPr>
                <p:nvPr/>
              </p:nvSpPr>
              <p:spPr bwMode="auto">
                <a:xfrm>
                  <a:off x="0" y="0"/>
                  <a:ext cx="822355" cy="82235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 cmpd="sng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ctr">
                    <a:buClr>
                      <a:srgbClr val="FF0000"/>
                    </a:buClr>
                    <a:buSzPct val="70000"/>
                  </a:pPr>
                  <a:endParaRPr lang="zh-CN" altLang="en-US" sz="2000">
                    <a:solidFill>
                      <a:schemeClr val="tx2"/>
                    </a:solidFill>
                    <a:latin typeface="Calibri" pitchFamily="34" charset="0"/>
                    <a:ea typeface="微软雅黑" pitchFamily="34" charset="-122"/>
                  </a:endParaRPr>
                </a:p>
              </p:txBody>
            </p:sp>
            <p:sp>
              <p:nvSpPr>
                <p:cNvPr id="28" name="椭圆 15"/>
                <p:cNvSpPr>
                  <a:spLocks noChangeAspect="1"/>
                </p:cNvSpPr>
                <p:nvPr/>
              </p:nvSpPr>
              <p:spPr bwMode="auto">
                <a:xfrm>
                  <a:off x="50718" y="51177"/>
                  <a:ext cx="720921" cy="720002"/>
                </a:xfrm>
                <a:prstGeom prst="ellipse">
                  <a:avLst/>
                </a:prstGeom>
                <a:solidFill>
                  <a:srgbClr val="595959">
                    <a:alpha val="79999"/>
                  </a:srgbClr>
                </a:solidFill>
                <a:ln w="12700" cap="flat" cmpd="sng">
                  <a:solidFill>
                    <a:srgbClr val="595959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ctr">
                    <a:buClr>
                      <a:srgbClr val="FF0000"/>
                    </a:buClr>
                    <a:buSzPct val="70000"/>
                  </a:pPr>
                  <a:endParaRPr lang="zh-CN" altLang="en-US" sz="2000">
                    <a:solidFill>
                      <a:schemeClr val="tx2"/>
                    </a:solidFill>
                    <a:latin typeface="Calibri" pitchFamily="34" charset="0"/>
                    <a:ea typeface="微软雅黑" pitchFamily="34" charset="-122"/>
                  </a:endParaRPr>
                </a:p>
              </p:txBody>
            </p:sp>
          </p:grpSp>
          <p:sp>
            <p:nvSpPr>
              <p:cNvPr id="26" name="Rectangle 13"/>
              <p:cNvSpPr>
                <a:spLocks noChangeArrowheads="1"/>
              </p:cNvSpPr>
              <p:nvPr/>
            </p:nvSpPr>
            <p:spPr bwMode="auto">
              <a:xfrm>
                <a:off x="0" y="170005"/>
                <a:ext cx="747186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20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2</a:t>
                </a:r>
                <a:endParaRPr lang="zh-CN" altLang="en-US" sz="2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66" name="组合 65"/>
          <p:cNvGrpSpPr/>
          <p:nvPr/>
        </p:nvGrpSpPr>
        <p:grpSpPr>
          <a:xfrm>
            <a:off x="5699633" y="3390530"/>
            <a:ext cx="3120839" cy="741362"/>
            <a:chOff x="5699633" y="3390530"/>
            <a:chExt cx="3120839" cy="741362"/>
          </a:xfrm>
        </p:grpSpPr>
        <p:grpSp>
          <p:nvGrpSpPr>
            <p:cNvPr id="16" name="Group 9"/>
            <p:cNvGrpSpPr>
              <a:grpSpLocks/>
            </p:cNvGrpSpPr>
            <p:nvPr/>
          </p:nvGrpSpPr>
          <p:grpSpPr bwMode="auto">
            <a:xfrm>
              <a:off x="6300192" y="3573016"/>
              <a:ext cx="2520280" cy="460945"/>
              <a:chOff x="0" y="-71983"/>
              <a:chExt cx="4372005" cy="460783"/>
            </a:xfrm>
          </p:grpSpPr>
          <p:sp>
            <p:nvSpPr>
              <p:cNvPr id="35" name="矩形 6"/>
              <p:cNvSpPr>
                <a:spLocks/>
              </p:cNvSpPr>
              <p:nvPr/>
            </p:nvSpPr>
            <p:spPr bwMode="auto">
              <a:xfrm>
                <a:off x="0" y="-71983"/>
                <a:ext cx="4372005" cy="388800"/>
              </a:xfrm>
              <a:prstGeom prst="rect">
                <a:avLst/>
              </a:prstGeom>
              <a:solidFill>
                <a:srgbClr val="C00000">
                  <a:alpha val="79999"/>
                </a:srgbClr>
              </a:solidFill>
              <a:ln w="12700" cap="flat" cmpd="sng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buClr>
                    <a:srgbClr val="FF0000"/>
                  </a:buClr>
                  <a:buSzPct val="70000"/>
                </a:pPr>
                <a:r>
                  <a:rPr lang="zh-CN" altLang="en-US" sz="2000" dirty="0" smtClean="0">
                    <a:solidFill>
                      <a:schemeClr val="tx2"/>
                    </a:solidFill>
                    <a:ea typeface="微软雅黑" pitchFamily="34" charset="-122"/>
                  </a:rPr>
                  <a:t>功能完善的</a:t>
                </a:r>
                <a:endParaRPr lang="en-US" altLang="zh-CN" sz="2000" dirty="0" smtClean="0">
                  <a:solidFill>
                    <a:schemeClr val="tx2"/>
                  </a:solidFill>
                  <a:ea typeface="微软雅黑" pitchFamily="34" charset="-122"/>
                </a:endParaRPr>
              </a:p>
              <a:p>
                <a:pPr algn="ctr">
                  <a:buClr>
                    <a:srgbClr val="FF0000"/>
                  </a:buClr>
                  <a:buSzPct val="70000"/>
                </a:pPr>
                <a:r>
                  <a:rPr lang="zh-CN" altLang="en-US" sz="2000" dirty="0" smtClean="0">
                    <a:solidFill>
                      <a:schemeClr val="tx2"/>
                    </a:solidFill>
                    <a:ea typeface="微软雅黑" pitchFamily="34" charset="-122"/>
                  </a:rPr>
                  <a:t>订单管理</a:t>
                </a:r>
                <a:endParaRPr lang="zh-CN" altLang="en-US" sz="2000" dirty="0">
                  <a:solidFill>
                    <a:schemeClr val="tx2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36" name="TextBox 146"/>
              <p:cNvSpPr txBox="1">
                <a:spLocks noChangeArrowheads="1"/>
              </p:cNvSpPr>
              <p:nvPr/>
            </p:nvSpPr>
            <p:spPr bwMode="auto">
              <a:xfrm>
                <a:off x="0" y="50366"/>
                <a:ext cx="4179124" cy="3384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/>
                <a:endParaRPr lang="en-US" sz="1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43" name="椭圆 11"/>
            <p:cNvSpPr>
              <a:spLocks noChangeAspect="1" noChangeArrowheads="1"/>
            </p:cNvSpPr>
            <p:nvPr/>
          </p:nvSpPr>
          <p:spPr bwMode="auto">
            <a:xfrm>
              <a:off x="5699633" y="3390530"/>
              <a:ext cx="741437" cy="7413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buClr>
                  <a:srgbClr val="FF0000"/>
                </a:buClr>
                <a:buSzPct val="70000"/>
              </a:pPr>
              <a:endParaRPr lang="zh-CN" altLang="en-US" sz="2000">
                <a:solidFill>
                  <a:schemeClr val="tx2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44" name="椭圆 12"/>
            <p:cNvSpPr>
              <a:spLocks noChangeAspect="1"/>
            </p:cNvSpPr>
            <p:nvPr/>
          </p:nvSpPr>
          <p:spPr bwMode="auto">
            <a:xfrm>
              <a:off x="5746124" y="3437017"/>
              <a:ext cx="648458" cy="648392"/>
            </a:xfrm>
            <a:prstGeom prst="ellipse">
              <a:avLst/>
            </a:prstGeom>
            <a:solidFill>
              <a:srgbClr val="C00000">
                <a:alpha val="79999"/>
              </a:srgbClr>
            </a:solidFill>
            <a:ln w="12700" cap="flat" cmpd="sng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Clr>
                  <a:srgbClr val="FF0000"/>
                </a:buClr>
                <a:buSzPct val="70000"/>
              </a:pPr>
              <a:r>
                <a:rPr lang="en-US" altLang="zh-CN" sz="2000" dirty="0" smtClean="0">
                  <a:solidFill>
                    <a:schemeClr val="tx2"/>
                  </a:solidFill>
                  <a:ea typeface="微软雅黑" pitchFamily="34" charset="-122"/>
                </a:rPr>
                <a:t>3</a:t>
              </a:r>
              <a:endParaRPr lang="zh-CN" altLang="en-US" sz="2000" dirty="0">
                <a:solidFill>
                  <a:schemeClr val="tx2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5700030" y="4326634"/>
            <a:ext cx="3084170" cy="739775"/>
            <a:chOff x="5700030" y="4326634"/>
            <a:chExt cx="3084170" cy="739775"/>
          </a:xfrm>
        </p:grpSpPr>
        <p:grpSp>
          <p:nvGrpSpPr>
            <p:cNvPr id="69" name="组合 68"/>
            <p:cNvGrpSpPr/>
            <p:nvPr/>
          </p:nvGrpSpPr>
          <p:grpSpPr>
            <a:xfrm>
              <a:off x="6300192" y="4433346"/>
              <a:ext cx="2484008" cy="435814"/>
              <a:chOff x="6300192" y="4433346"/>
              <a:chExt cx="2484008" cy="435814"/>
            </a:xfrm>
          </p:grpSpPr>
          <p:sp>
            <p:nvSpPr>
              <p:cNvPr id="38" name="矩形 4"/>
              <p:cNvSpPr>
                <a:spLocks/>
              </p:cNvSpPr>
              <p:nvPr/>
            </p:nvSpPr>
            <p:spPr bwMode="auto">
              <a:xfrm>
                <a:off x="6300192" y="4480222"/>
                <a:ext cx="2484008" cy="388938"/>
              </a:xfrm>
              <a:prstGeom prst="rect">
                <a:avLst/>
              </a:prstGeom>
              <a:solidFill>
                <a:srgbClr val="595959">
                  <a:alpha val="79999"/>
                </a:srgbClr>
              </a:solidFill>
              <a:ln w="12700" cap="flat" cmpd="sng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ctr">
                  <a:buClr>
                    <a:srgbClr val="FF0000"/>
                  </a:buClr>
                  <a:buSzPct val="70000"/>
                </a:pPr>
                <a:r>
                  <a:rPr lang="zh-CN" altLang="en-US" sz="2000" dirty="0" smtClean="0">
                    <a:solidFill>
                      <a:schemeClr val="tx2"/>
                    </a:solidFill>
                    <a:latin typeface="Calibri" pitchFamily="34" charset="0"/>
                    <a:ea typeface="微软雅黑" pitchFamily="34" charset="-122"/>
                  </a:rPr>
                  <a:t>基于</a:t>
                </a:r>
                <a:r>
                  <a:rPr lang="en-US" altLang="zh-CN" sz="2000" dirty="0" err="1" smtClean="0">
                    <a:solidFill>
                      <a:schemeClr val="tx2"/>
                    </a:solidFill>
                    <a:latin typeface="Calibri" pitchFamily="34" charset="0"/>
                    <a:ea typeface="微软雅黑" pitchFamily="34" charset="-122"/>
                  </a:rPr>
                  <a:t>Dijkstra</a:t>
                </a:r>
                <a:r>
                  <a:rPr lang="zh-CN" altLang="en-US" sz="2000" dirty="0" smtClean="0">
                    <a:solidFill>
                      <a:schemeClr val="tx2"/>
                    </a:solidFill>
                    <a:latin typeface="Calibri" pitchFamily="34" charset="0"/>
                    <a:ea typeface="微软雅黑" pitchFamily="34" charset="-122"/>
                  </a:rPr>
                  <a:t>算法的</a:t>
                </a:r>
                <a:endParaRPr lang="en-US" altLang="zh-CN" sz="2000" dirty="0" smtClean="0">
                  <a:solidFill>
                    <a:schemeClr val="tx2"/>
                  </a:solidFill>
                  <a:latin typeface="Calibri" pitchFamily="34" charset="0"/>
                  <a:ea typeface="微软雅黑" pitchFamily="34" charset="-122"/>
                </a:endParaRPr>
              </a:p>
              <a:p>
                <a:pPr algn="ctr" fontAlgn="ctr">
                  <a:buClr>
                    <a:srgbClr val="FF0000"/>
                  </a:buClr>
                  <a:buSzPct val="70000"/>
                </a:pPr>
                <a:r>
                  <a:rPr lang="zh-CN" altLang="en-US" sz="2000" dirty="0" smtClean="0">
                    <a:solidFill>
                      <a:schemeClr val="tx2"/>
                    </a:solidFill>
                    <a:latin typeface="Calibri" pitchFamily="34" charset="0"/>
                    <a:ea typeface="微软雅黑" pitchFamily="34" charset="-122"/>
                  </a:rPr>
                  <a:t>路线生成</a:t>
                </a:r>
                <a:endParaRPr lang="zh-CN" altLang="en-US" sz="2000" dirty="0">
                  <a:solidFill>
                    <a:schemeClr val="tx2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39" name="TextBox 146"/>
              <p:cNvSpPr txBox="1">
                <a:spLocks noChangeArrowheads="1"/>
              </p:cNvSpPr>
              <p:nvPr/>
            </p:nvSpPr>
            <p:spPr bwMode="auto">
              <a:xfrm>
                <a:off x="6409780" y="4433346"/>
                <a:ext cx="2346657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r>
                  <a:rPr lang="en-US" sz="1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          </a:t>
                </a:r>
                <a:endParaRPr lang="en-US" sz="1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29" name="Group 32"/>
            <p:cNvGrpSpPr>
              <a:grpSpLocks noChangeAspect="1"/>
            </p:cNvGrpSpPr>
            <p:nvPr/>
          </p:nvGrpSpPr>
          <p:grpSpPr bwMode="auto">
            <a:xfrm>
              <a:off x="5700030" y="4326634"/>
              <a:ext cx="740642" cy="739775"/>
              <a:chOff x="0" y="0"/>
              <a:chExt cx="822355" cy="822355"/>
            </a:xfrm>
          </p:grpSpPr>
          <p:sp>
            <p:nvSpPr>
              <p:cNvPr id="48" name="椭圆 14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822355" cy="8223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ctr">
                  <a:buClr>
                    <a:srgbClr val="FF0000"/>
                  </a:buClr>
                  <a:buSzPct val="70000"/>
                </a:pPr>
                <a:endParaRPr lang="zh-CN" altLang="en-US" sz="2000">
                  <a:solidFill>
                    <a:schemeClr val="tx2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49" name="椭圆 15"/>
              <p:cNvSpPr>
                <a:spLocks noChangeAspect="1"/>
              </p:cNvSpPr>
              <p:nvPr/>
            </p:nvSpPr>
            <p:spPr bwMode="auto">
              <a:xfrm>
                <a:off x="50718" y="51177"/>
                <a:ext cx="720921" cy="720002"/>
              </a:xfrm>
              <a:prstGeom prst="ellipse">
                <a:avLst/>
              </a:prstGeom>
              <a:solidFill>
                <a:srgbClr val="595959">
                  <a:alpha val="79999"/>
                </a:srgbClr>
              </a:solidFill>
              <a:ln w="12700" cap="flat" cmpd="sng">
                <a:solidFill>
                  <a:srgbClr val="595959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ctr">
                  <a:buClr>
                    <a:srgbClr val="FF0000"/>
                  </a:buClr>
                  <a:buSzPct val="70000"/>
                </a:pPr>
                <a:endParaRPr lang="zh-CN" altLang="en-US" sz="2000">
                  <a:solidFill>
                    <a:schemeClr val="tx2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</p:grpSp>
      </p:grpSp>
      <p:sp>
        <p:nvSpPr>
          <p:cNvPr id="47" name="Rectangle 13"/>
          <p:cNvSpPr>
            <a:spLocks noChangeArrowheads="1"/>
          </p:cNvSpPr>
          <p:nvPr/>
        </p:nvSpPr>
        <p:spPr bwMode="auto">
          <a:xfrm>
            <a:off x="5696495" y="4496560"/>
            <a:ext cx="747713" cy="399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42910" y="428604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/>
              <a:t>亮点版块</a:t>
            </a:r>
            <a:endParaRPr lang="zh-CN" altLang="en-US" sz="3200" dirty="0"/>
          </a:p>
        </p:txBody>
      </p:sp>
      <p:pic>
        <p:nvPicPr>
          <p:cNvPr id="2050" name="Picture 2" descr="D:\yinger\Desktop\ppt2044\fe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10">
                    <a14:imgEffect>
                      <a14:backgroundRemoval t="1859" b="100000" l="1186" r="996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74757" y="3474154"/>
            <a:ext cx="1454249" cy="154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3131840" y="1340768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红榜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380510" y="3356992"/>
            <a:ext cx="3168351" cy="774900"/>
            <a:chOff x="380510" y="3356992"/>
            <a:chExt cx="3168351" cy="774900"/>
          </a:xfrm>
        </p:grpSpPr>
        <p:grpSp>
          <p:nvGrpSpPr>
            <p:cNvPr id="67" name="组合 66"/>
            <p:cNvGrpSpPr/>
            <p:nvPr/>
          </p:nvGrpSpPr>
          <p:grpSpPr>
            <a:xfrm>
              <a:off x="380510" y="3390530"/>
              <a:ext cx="3168351" cy="741362"/>
              <a:chOff x="380510" y="3390530"/>
              <a:chExt cx="3168351" cy="741362"/>
            </a:xfrm>
          </p:grpSpPr>
          <p:grpSp>
            <p:nvGrpSpPr>
              <p:cNvPr id="6" name="Group 9"/>
              <p:cNvGrpSpPr>
                <a:grpSpLocks/>
              </p:cNvGrpSpPr>
              <p:nvPr/>
            </p:nvGrpSpPr>
            <p:grpSpPr bwMode="auto">
              <a:xfrm>
                <a:off x="380510" y="3573016"/>
                <a:ext cx="2613868" cy="507702"/>
                <a:chOff x="0" y="-143964"/>
                <a:chExt cx="4372005" cy="507521"/>
              </a:xfrm>
            </p:grpSpPr>
            <p:sp>
              <p:nvSpPr>
                <p:cNvPr id="11" name="矩形 6"/>
                <p:cNvSpPr>
                  <a:spLocks/>
                </p:cNvSpPr>
                <p:nvPr/>
              </p:nvSpPr>
              <p:spPr bwMode="auto">
                <a:xfrm>
                  <a:off x="0" y="-143964"/>
                  <a:ext cx="4372005" cy="388800"/>
                </a:xfrm>
                <a:prstGeom prst="rect">
                  <a:avLst/>
                </a:prstGeom>
                <a:solidFill>
                  <a:srgbClr val="C00000">
                    <a:alpha val="79999"/>
                  </a:srgbClr>
                </a:solidFill>
                <a:ln w="12700" cap="flat" cmpd="sng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>
                    <a:buClr>
                      <a:srgbClr val="FF0000"/>
                    </a:buClr>
                    <a:buSzPct val="70000"/>
                  </a:pPr>
                  <a:endParaRPr lang="zh-CN" altLang="en-US" sz="2000">
                    <a:solidFill>
                      <a:schemeClr val="tx2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2" name="TextBox 146"/>
                <p:cNvSpPr txBox="1">
                  <a:spLocks noChangeArrowheads="1"/>
                </p:cNvSpPr>
                <p:nvPr/>
              </p:nvSpPr>
              <p:spPr bwMode="auto">
                <a:xfrm>
                  <a:off x="0" y="25123"/>
                  <a:ext cx="3985545" cy="3384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 cap="flat" cmpd="sng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endParaRPr lang="en-US" sz="16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10" name="Group 21"/>
              <p:cNvGrpSpPr>
                <a:grpSpLocks/>
              </p:cNvGrpSpPr>
              <p:nvPr/>
            </p:nvGrpSpPr>
            <p:grpSpPr bwMode="auto">
              <a:xfrm>
                <a:off x="2801148" y="3390530"/>
                <a:ext cx="747713" cy="741362"/>
                <a:chOff x="0" y="0"/>
                <a:chExt cx="747186" cy="740914"/>
              </a:xfrm>
            </p:grpSpPr>
            <p:grpSp>
              <p:nvGrpSpPr>
                <p:cNvPr id="13" name="Group 22"/>
                <p:cNvGrpSpPr>
                  <a:grpSpLocks noChangeAspect="1"/>
                </p:cNvGrpSpPr>
                <p:nvPr/>
              </p:nvGrpSpPr>
              <p:grpSpPr bwMode="auto">
                <a:xfrm>
                  <a:off x="3136" y="0"/>
                  <a:ext cx="740914" cy="740914"/>
                  <a:chOff x="0" y="0"/>
                  <a:chExt cx="823237" cy="823237"/>
                </a:xfrm>
              </p:grpSpPr>
              <p:sp>
                <p:nvSpPr>
                  <p:cNvPr id="22" name="椭圆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0" y="0"/>
                    <a:ext cx="823237" cy="82323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 cmpd="sng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ctr">
                      <a:buClr>
                        <a:srgbClr val="FF0000"/>
                      </a:buClr>
                      <a:buSzPct val="70000"/>
                    </a:pPr>
                    <a:endParaRPr lang="zh-CN" altLang="en-US" sz="2000">
                      <a:solidFill>
                        <a:schemeClr val="tx2"/>
                      </a:solidFill>
                      <a:latin typeface="Calibri" pitchFamily="34" charset="0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23" name="椭圆 12"/>
                  <p:cNvSpPr>
                    <a:spLocks noChangeAspect="1"/>
                  </p:cNvSpPr>
                  <p:nvPr/>
                </p:nvSpPr>
                <p:spPr bwMode="auto">
                  <a:xfrm>
                    <a:off x="51620" y="51621"/>
                    <a:ext cx="720000" cy="720000"/>
                  </a:xfrm>
                  <a:prstGeom prst="ellipse">
                    <a:avLst/>
                  </a:prstGeom>
                  <a:solidFill>
                    <a:srgbClr val="C00000">
                      <a:alpha val="79999"/>
                    </a:srgbClr>
                  </a:solidFill>
                  <a:ln w="12700" cap="flat" cmpd="sng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>
                      <a:buClr>
                        <a:srgbClr val="FF0000"/>
                      </a:buClr>
                      <a:buSzPct val="70000"/>
                    </a:pPr>
                    <a:endParaRPr lang="zh-CN" altLang="en-US" sz="2000">
                      <a:solidFill>
                        <a:schemeClr val="tx2"/>
                      </a:solidFill>
                      <a:ea typeface="微软雅黑" pitchFamily="34" charset="-122"/>
                    </a:endParaRPr>
                  </a:p>
                </p:txBody>
              </p:sp>
            </p:grpSp>
            <p:sp>
              <p:nvSpPr>
                <p:cNvPr id="21" name="Rectangle 13"/>
                <p:cNvSpPr>
                  <a:spLocks noChangeArrowheads="1"/>
                </p:cNvSpPr>
                <p:nvPr/>
              </p:nvSpPr>
              <p:spPr bwMode="auto">
                <a:xfrm>
                  <a:off x="0" y="170402"/>
                  <a:ext cx="747186" cy="4001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 cap="flat" cmpd="sng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US" altLang="zh-CN" sz="2000" dirty="0" smtClean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1</a:t>
                  </a:r>
                  <a:endParaRPr lang="zh-CN" altLang="en-US" sz="20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6" name="TextBox 45"/>
            <p:cNvSpPr txBox="1"/>
            <p:nvPr/>
          </p:nvSpPr>
          <p:spPr>
            <a:xfrm>
              <a:off x="611560" y="3356992"/>
              <a:ext cx="21602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latin typeface="微软雅黑" pitchFamily="34" charset="-122"/>
                  <a:ea typeface="微软雅黑" pitchFamily="34" charset="-122"/>
                </a:rPr>
                <a:t> 灵活多变的</a:t>
              </a:r>
              <a:endParaRPr lang="en-US" altLang="zh-CN" sz="2000" dirty="0" smtClean="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2000" dirty="0" smtClean="0">
                  <a:latin typeface="微软雅黑" pitchFamily="34" charset="-122"/>
                  <a:ea typeface="微软雅黑" pitchFamily="34" charset="-122"/>
                </a:rPr>
                <a:t>   货物</a:t>
              </a:r>
              <a:r>
                <a:rPr lang="zh-CN" altLang="en-US" sz="2000" dirty="0" smtClean="0">
                  <a:latin typeface="微软雅黑" pitchFamily="34" charset="-122"/>
                  <a:ea typeface="微软雅黑" pitchFamily="34" charset="-122"/>
                </a:rPr>
                <a:t>管理</a:t>
              </a:r>
              <a:endParaRPr lang="zh-CN" altLang="en-US" sz="20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3275856" y="5517232"/>
            <a:ext cx="3057164" cy="792410"/>
            <a:chOff x="4139952" y="5661248"/>
            <a:chExt cx="3057164" cy="792410"/>
          </a:xfrm>
        </p:grpSpPr>
        <p:grpSp>
          <p:nvGrpSpPr>
            <p:cNvPr id="56" name="Group 9"/>
            <p:cNvGrpSpPr>
              <a:grpSpLocks/>
            </p:cNvGrpSpPr>
            <p:nvPr/>
          </p:nvGrpSpPr>
          <p:grpSpPr bwMode="auto">
            <a:xfrm>
              <a:off x="4644008" y="5805264"/>
              <a:ext cx="2553108" cy="576064"/>
              <a:chOff x="-374743" y="50366"/>
              <a:chExt cx="4428953" cy="575861"/>
            </a:xfrm>
          </p:grpSpPr>
          <p:sp>
            <p:nvSpPr>
              <p:cNvPr id="57" name="矩形 6"/>
              <p:cNvSpPr>
                <a:spLocks/>
              </p:cNvSpPr>
              <p:nvPr/>
            </p:nvSpPr>
            <p:spPr bwMode="auto">
              <a:xfrm>
                <a:off x="-374743" y="237427"/>
                <a:ext cx="4372005" cy="388800"/>
              </a:xfrm>
              <a:prstGeom prst="rect">
                <a:avLst/>
              </a:prstGeom>
              <a:solidFill>
                <a:srgbClr val="C00000">
                  <a:alpha val="79999"/>
                </a:srgbClr>
              </a:solidFill>
              <a:ln w="12700" cap="flat" cmpd="sng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buClr>
                    <a:srgbClr val="FF0000"/>
                  </a:buClr>
                  <a:buSzPct val="70000"/>
                </a:pPr>
                <a:r>
                  <a:rPr lang="zh-CN" altLang="en-US" sz="2000" dirty="0" smtClean="0">
                    <a:solidFill>
                      <a:schemeClr val="tx2"/>
                    </a:solidFill>
                    <a:ea typeface="微软雅黑" pitchFamily="34" charset="-122"/>
                  </a:rPr>
                  <a:t>基于存储过程的</a:t>
                </a:r>
                <a:endParaRPr lang="en-US" altLang="zh-CN" sz="2000" dirty="0" smtClean="0">
                  <a:solidFill>
                    <a:schemeClr val="tx2"/>
                  </a:solidFill>
                  <a:ea typeface="微软雅黑" pitchFamily="34" charset="-122"/>
                </a:endParaRPr>
              </a:p>
              <a:p>
                <a:pPr algn="ctr">
                  <a:buClr>
                    <a:srgbClr val="FF0000"/>
                  </a:buClr>
                  <a:buSzPct val="70000"/>
                </a:pPr>
                <a:r>
                  <a:rPr lang="zh-CN" altLang="en-US" sz="2000" dirty="0" smtClean="0">
                    <a:solidFill>
                      <a:schemeClr val="tx2"/>
                    </a:solidFill>
                    <a:ea typeface="微软雅黑" pitchFamily="34" charset="-122"/>
                  </a:rPr>
                  <a:t>数据报表</a:t>
                </a:r>
                <a:endParaRPr lang="zh-CN" altLang="en-US" sz="2000" dirty="0">
                  <a:solidFill>
                    <a:schemeClr val="tx2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58" name="TextBox 146"/>
              <p:cNvSpPr txBox="1">
                <a:spLocks noChangeArrowheads="1"/>
              </p:cNvSpPr>
              <p:nvPr/>
            </p:nvSpPr>
            <p:spPr bwMode="auto">
              <a:xfrm>
                <a:off x="-124914" y="50366"/>
                <a:ext cx="4179124" cy="3384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/>
                <a:endParaRPr lang="en-US" sz="1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53" name="Rectangle 13"/>
            <p:cNvSpPr>
              <a:spLocks noChangeArrowheads="1"/>
            </p:cNvSpPr>
            <p:nvPr/>
          </p:nvSpPr>
          <p:spPr bwMode="auto">
            <a:xfrm>
              <a:off x="4283967" y="5687737"/>
              <a:ext cx="747713" cy="4003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endPara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60" name="Group 21"/>
            <p:cNvGrpSpPr>
              <a:grpSpLocks/>
            </p:cNvGrpSpPr>
            <p:nvPr/>
          </p:nvGrpSpPr>
          <p:grpSpPr bwMode="auto">
            <a:xfrm>
              <a:off x="4139952" y="5661248"/>
              <a:ext cx="816583" cy="792410"/>
              <a:chOff x="3136" y="0"/>
              <a:chExt cx="816007" cy="791931"/>
            </a:xfrm>
          </p:grpSpPr>
          <p:grpSp>
            <p:nvGrpSpPr>
              <p:cNvPr id="61" name="Group 22"/>
              <p:cNvGrpSpPr>
                <a:grpSpLocks noChangeAspect="1"/>
              </p:cNvGrpSpPr>
              <p:nvPr/>
            </p:nvGrpSpPr>
            <p:grpSpPr bwMode="auto">
              <a:xfrm>
                <a:off x="3136" y="0"/>
                <a:ext cx="740914" cy="791931"/>
                <a:chOff x="0" y="0"/>
                <a:chExt cx="823237" cy="879922"/>
              </a:xfrm>
            </p:grpSpPr>
            <p:sp>
              <p:nvSpPr>
                <p:cNvPr id="63" name="椭圆 11"/>
                <p:cNvSpPr>
                  <a:spLocks noChangeAspect="1" noChangeArrowheads="1"/>
                </p:cNvSpPr>
                <p:nvPr/>
              </p:nvSpPr>
              <p:spPr bwMode="auto">
                <a:xfrm>
                  <a:off x="0" y="0"/>
                  <a:ext cx="823237" cy="82323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 cmpd="sng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ctr">
                    <a:buClr>
                      <a:srgbClr val="FF0000"/>
                    </a:buClr>
                    <a:buSzPct val="70000"/>
                  </a:pPr>
                  <a:endParaRPr lang="zh-CN" altLang="en-US" sz="2000">
                    <a:solidFill>
                      <a:schemeClr val="tx2"/>
                    </a:solidFill>
                    <a:latin typeface="Calibri" pitchFamily="34" charset="0"/>
                    <a:ea typeface="微软雅黑" pitchFamily="34" charset="-122"/>
                  </a:endParaRPr>
                </a:p>
              </p:txBody>
            </p:sp>
            <p:sp>
              <p:nvSpPr>
                <p:cNvPr id="64" name="椭圆 12"/>
                <p:cNvSpPr>
                  <a:spLocks noChangeAspect="1"/>
                </p:cNvSpPr>
                <p:nvPr/>
              </p:nvSpPr>
              <p:spPr bwMode="auto">
                <a:xfrm>
                  <a:off x="79952" y="159921"/>
                  <a:ext cx="719999" cy="720001"/>
                </a:xfrm>
                <a:prstGeom prst="ellipse">
                  <a:avLst/>
                </a:prstGeom>
                <a:solidFill>
                  <a:srgbClr val="C00000">
                    <a:alpha val="79999"/>
                  </a:srgbClr>
                </a:solidFill>
                <a:ln w="12700" cap="flat" cmpd="sng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>
                    <a:buClr>
                      <a:srgbClr val="FF0000"/>
                    </a:buClr>
                    <a:buSzPct val="70000"/>
                  </a:pPr>
                  <a:endParaRPr lang="zh-CN" altLang="en-US" sz="2000">
                    <a:solidFill>
                      <a:schemeClr val="tx2"/>
                    </a:solidFill>
                    <a:ea typeface="微软雅黑" pitchFamily="34" charset="-122"/>
                  </a:endParaRPr>
                </a:p>
              </p:txBody>
            </p:sp>
          </p:grpSp>
          <p:sp>
            <p:nvSpPr>
              <p:cNvPr id="62" name="Rectangle 13"/>
              <p:cNvSpPr>
                <a:spLocks noChangeArrowheads="1"/>
              </p:cNvSpPr>
              <p:nvPr/>
            </p:nvSpPr>
            <p:spPr bwMode="auto">
              <a:xfrm>
                <a:off x="71957" y="287858"/>
                <a:ext cx="747186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20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5</a:t>
                </a:r>
                <a:endParaRPr lang="zh-CN" altLang="en-US" sz="2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3562131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1907704" y="1340768"/>
            <a:ext cx="4395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>
                <a:ea typeface="经典综艺体简" pitchFamily="49" charset="-122"/>
              </a:rPr>
              <a:t>   </a:t>
            </a:r>
            <a:endParaRPr lang="zh-CN" altLang="en-US" b="0" dirty="0">
              <a:ea typeface="经典综艺体简" pitchFamily="49" charset="-122"/>
              <a:cs typeface="经典综艺体简" pitchFamily="49" charset="-122"/>
            </a:endParaRPr>
          </a:p>
        </p:txBody>
      </p:sp>
      <p:grpSp>
        <p:nvGrpSpPr>
          <p:cNvPr id="2" name="组合 36"/>
          <p:cNvGrpSpPr/>
          <p:nvPr/>
        </p:nvGrpSpPr>
        <p:grpSpPr>
          <a:xfrm>
            <a:off x="395536" y="1772816"/>
            <a:ext cx="3501937" cy="1219200"/>
            <a:chOff x="4786314" y="2643182"/>
            <a:chExt cx="3501937" cy="1219200"/>
          </a:xfrm>
        </p:grpSpPr>
        <p:sp>
          <p:nvSpPr>
            <p:cNvPr id="38" name="剪去单角的矩形 37"/>
            <p:cNvSpPr/>
            <p:nvPr/>
          </p:nvSpPr>
          <p:spPr bwMode="auto">
            <a:xfrm>
              <a:off x="5214942" y="2928934"/>
              <a:ext cx="3073309" cy="571504"/>
            </a:xfrm>
            <a:prstGeom prst="snip1Rect">
              <a:avLst/>
            </a:prstGeom>
            <a:ln w="31750"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华康简标题宋" pitchFamily="49" charset="-122"/>
                </a:rPr>
                <a:t>       </a:t>
              </a:r>
              <a:r>
                <a:rPr kumimoji="0" lang="zh-CN" altLang="en-US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华康简标题宋" pitchFamily="49" charset="-122"/>
                </a:rPr>
                <a:t>张永翰</a:t>
              </a:r>
              <a:endPara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方正姚体" pitchFamily="2" charset="-122"/>
                <a:ea typeface="方正姚体" pitchFamily="2" charset="-122"/>
              </a:endParaRPr>
            </a:p>
          </p:txBody>
        </p:sp>
        <p:pic>
          <p:nvPicPr>
            <p:cNvPr id="39" name="Picture 3" descr="D:\PPT研究\流程图\png-1113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86314" y="2643182"/>
              <a:ext cx="1219200" cy="1219200"/>
            </a:xfrm>
            <a:prstGeom prst="rect">
              <a:avLst/>
            </a:prstGeom>
            <a:noFill/>
          </p:spPr>
        </p:pic>
      </p:grpSp>
      <p:pic>
        <p:nvPicPr>
          <p:cNvPr id="15" name="图片 14" descr="L~R][U`TFDUL718KJLM@9K5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83968" y="2060848"/>
            <a:ext cx="4320480" cy="1800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图片 9" descr="A%@6F2%S0SD0%7EOS79HB98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83968" y="4410075"/>
            <a:ext cx="4300339" cy="19712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图片 11" descr="0C6SA((@$NCY2GF7CV$PEF6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7544" y="2924944"/>
            <a:ext cx="3744416" cy="3084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4" name="组合 23"/>
          <p:cNvGrpSpPr/>
          <p:nvPr/>
        </p:nvGrpSpPr>
        <p:grpSpPr>
          <a:xfrm>
            <a:off x="611561" y="277836"/>
            <a:ext cx="3168351" cy="774900"/>
            <a:chOff x="380510" y="3356992"/>
            <a:chExt cx="3168351" cy="774900"/>
          </a:xfrm>
        </p:grpSpPr>
        <p:grpSp>
          <p:nvGrpSpPr>
            <p:cNvPr id="25" name="组合 66"/>
            <p:cNvGrpSpPr/>
            <p:nvPr/>
          </p:nvGrpSpPr>
          <p:grpSpPr>
            <a:xfrm>
              <a:off x="380510" y="3390530"/>
              <a:ext cx="3168351" cy="741362"/>
              <a:chOff x="380510" y="3390530"/>
              <a:chExt cx="3168351" cy="741362"/>
            </a:xfrm>
          </p:grpSpPr>
          <p:grpSp>
            <p:nvGrpSpPr>
              <p:cNvPr id="27" name="Group 9"/>
              <p:cNvGrpSpPr>
                <a:grpSpLocks/>
              </p:cNvGrpSpPr>
              <p:nvPr/>
            </p:nvGrpSpPr>
            <p:grpSpPr bwMode="auto">
              <a:xfrm>
                <a:off x="380510" y="3573016"/>
                <a:ext cx="2613868" cy="507702"/>
                <a:chOff x="0" y="-143964"/>
                <a:chExt cx="4372005" cy="507521"/>
              </a:xfrm>
            </p:grpSpPr>
            <p:sp>
              <p:nvSpPr>
                <p:cNvPr id="33" name="矩形 6"/>
                <p:cNvSpPr>
                  <a:spLocks/>
                </p:cNvSpPr>
                <p:nvPr/>
              </p:nvSpPr>
              <p:spPr bwMode="auto">
                <a:xfrm>
                  <a:off x="0" y="-143964"/>
                  <a:ext cx="4372005" cy="388800"/>
                </a:xfrm>
                <a:prstGeom prst="rect">
                  <a:avLst/>
                </a:prstGeom>
                <a:solidFill>
                  <a:srgbClr val="C00000">
                    <a:alpha val="79999"/>
                  </a:srgbClr>
                </a:solidFill>
                <a:ln w="12700" cap="flat" cmpd="sng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>
                    <a:buClr>
                      <a:srgbClr val="FF0000"/>
                    </a:buClr>
                    <a:buSzPct val="70000"/>
                  </a:pPr>
                  <a:endParaRPr lang="zh-CN" altLang="en-US" sz="2000">
                    <a:solidFill>
                      <a:schemeClr val="tx2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34" name="TextBox 146"/>
                <p:cNvSpPr txBox="1">
                  <a:spLocks noChangeArrowheads="1"/>
                </p:cNvSpPr>
                <p:nvPr/>
              </p:nvSpPr>
              <p:spPr bwMode="auto">
                <a:xfrm>
                  <a:off x="0" y="25123"/>
                  <a:ext cx="3985545" cy="3384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 cap="flat" cmpd="sng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endParaRPr lang="en-US" sz="16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28" name="Group 21"/>
              <p:cNvGrpSpPr>
                <a:grpSpLocks/>
              </p:cNvGrpSpPr>
              <p:nvPr/>
            </p:nvGrpSpPr>
            <p:grpSpPr bwMode="auto">
              <a:xfrm>
                <a:off x="2801148" y="3390530"/>
                <a:ext cx="747713" cy="741362"/>
                <a:chOff x="0" y="0"/>
                <a:chExt cx="747186" cy="740914"/>
              </a:xfrm>
            </p:grpSpPr>
            <p:grpSp>
              <p:nvGrpSpPr>
                <p:cNvPr id="29" name="Group 22"/>
                <p:cNvGrpSpPr>
                  <a:grpSpLocks noChangeAspect="1"/>
                </p:cNvGrpSpPr>
                <p:nvPr/>
              </p:nvGrpSpPr>
              <p:grpSpPr bwMode="auto">
                <a:xfrm>
                  <a:off x="3136" y="0"/>
                  <a:ext cx="740914" cy="740914"/>
                  <a:chOff x="0" y="0"/>
                  <a:chExt cx="823237" cy="823237"/>
                </a:xfrm>
              </p:grpSpPr>
              <p:sp>
                <p:nvSpPr>
                  <p:cNvPr id="31" name="椭圆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0" y="0"/>
                    <a:ext cx="823237" cy="82323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 cmpd="sng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ctr">
                      <a:buClr>
                        <a:srgbClr val="FF0000"/>
                      </a:buClr>
                      <a:buSzPct val="70000"/>
                    </a:pPr>
                    <a:endParaRPr lang="zh-CN" altLang="en-US" sz="2000">
                      <a:solidFill>
                        <a:schemeClr val="tx2"/>
                      </a:solidFill>
                      <a:latin typeface="Calibri" pitchFamily="34" charset="0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32" name="椭圆 12"/>
                  <p:cNvSpPr>
                    <a:spLocks noChangeAspect="1"/>
                  </p:cNvSpPr>
                  <p:nvPr/>
                </p:nvSpPr>
                <p:spPr bwMode="auto">
                  <a:xfrm>
                    <a:off x="51620" y="51621"/>
                    <a:ext cx="720000" cy="720000"/>
                  </a:xfrm>
                  <a:prstGeom prst="ellipse">
                    <a:avLst/>
                  </a:prstGeom>
                  <a:solidFill>
                    <a:srgbClr val="C00000">
                      <a:alpha val="79999"/>
                    </a:srgbClr>
                  </a:solidFill>
                  <a:ln w="12700" cap="flat" cmpd="sng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>
                      <a:buClr>
                        <a:srgbClr val="FF0000"/>
                      </a:buClr>
                      <a:buSzPct val="70000"/>
                    </a:pPr>
                    <a:endParaRPr lang="zh-CN" altLang="en-US" sz="2000">
                      <a:solidFill>
                        <a:schemeClr val="tx2"/>
                      </a:solidFill>
                      <a:ea typeface="微软雅黑" pitchFamily="34" charset="-122"/>
                    </a:endParaRPr>
                  </a:p>
                </p:txBody>
              </p:sp>
            </p:grpSp>
            <p:sp>
              <p:nvSpPr>
                <p:cNvPr id="30" name="Rectangle 13"/>
                <p:cNvSpPr>
                  <a:spLocks noChangeArrowheads="1"/>
                </p:cNvSpPr>
                <p:nvPr/>
              </p:nvSpPr>
              <p:spPr bwMode="auto">
                <a:xfrm>
                  <a:off x="0" y="170402"/>
                  <a:ext cx="747186" cy="4001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 cap="flat" cmpd="sng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US" altLang="zh-CN" sz="2000" dirty="0" smtClean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1</a:t>
                  </a:r>
                  <a:endParaRPr lang="zh-CN" altLang="en-US" sz="20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26" name="TextBox 25"/>
            <p:cNvSpPr txBox="1"/>
            <p:nvPr/>
          </p:nvSpPr>
          <p:spPr>
            <a:xfrm>
              <a:off x="611560" y="3356992"/>
              <a:ext cx="21602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latin typeface="微软雅黑" pitchFamily="34" charset="-122"/>
                  <a:ea typeface="微软雅黑" pitchFamily="34" charset="-122"/>
                </a:rPr>
                <a:t> 灵活多变的</a:t>
              </a:r>
              <a:endParaRPr lang="en-US" altLang="zh-CN" sz="2000" dirty="0" smtClean="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2000" dirty="0" smtClean="0">
                  <a:latin typeface="微软雅黑" pitchFamily="34" charset="-122"/>
                  <a:ea typeface="微软雅黑" pitchFamily="34" charset="-122"/>
                </a:rPr>
                <a:t>   货物</a:t>
              </a:r>
              <a:r>
                <a:rPr lang="zh-CN" altLang="en-US" sz="2000" dirty="0" smtClean="0">
                  <a:latin typeface="微软雅黑" pitchFamily="34" charset="-122"/>
                  <a:ea typeface="微软雅黑" pitchFamily="34" charset="-122"/>
                </a:rPr>
                <a:t>管理</a:t>
              </a:r>
              <a:endParaRPr lang="zh-CN" altLang="en-US" sz="20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77688884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1907704" y="1340768"/>
            <a:ext cx="4395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>
                <a:ea typeface="经典综艺体简" pitchFamily="49" charset="-122"/>
              </a:rPr>
              <a:t>   </a:t>
            </a:r>
            <a:endParaRPr lang="zh-CN" altLang="en-US" b="0" dirty="0">
              <a:ea typeface="经典综艺体简" pitchFamily="49" charset="-122"/>
              <a:cs typeface="经典综艺体简" pitchFamily="49" charset="-122"/>
            </a:endParaRPr>
          </a:p>
        </p:txBody>
      </p:sp>
      <p:grpSp>
        <p:nvGrpSpPr>
          <p:cNvPr id="2" name="组合 36"/>
          <p:cNvGrpSpPr/>
          <p:nvPr/>
        </p:nvGrpSpPr>
        <p:grpSpPr>
          <a:xfrm>
            <a:off x="395536" y="1772816"/>
            <a:ext cx="3501937" cy="1219200"/>
            <a:chOff x="4786314" y="2643182"/>
            <a:chExt cx="3501937" cy="1219200"/>
          </a:xfrm>
        </p:grpSpPr>
        <p:sp>
          <p:nvSpPr>
            <p:cNvPr id="38" name="剪去单角的矩形 37"/>
            <p:cNvSpPr/>
            <p:nvPr/>
          </p:nvSpPr>
          <p:spPr bwMode="auto">
            <a:xfrm>
              <a:off x="5214942" y="2928934"/>
              <a:ext cx="3073309" cy="571504"/>
            </a:xfrm>
            <a:prstGeom prst="snip1Rect">
              <a:avLst/>
            </a:prstGeom>
            <a:ln w="31750"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华康简标题宋" pitchFamily="49" charset="-122"/>
                </a:rPr>
                <a:t>       </a:t>
              </a:r>
              <a:r>
                <a:rPr lang="zh-CN" altLang="en-US" dirty="0" smtClean="0">
                  <a:solidFill>
                    <a:schemeClr val="tx1"/>
                  </a:solidFill>
                  <a:latin typeface="Arial" charset="0"/>
                  <a:ea typeface="华康简标题宋" pitchFamily="49" charset="-122"/>
                </a:rPr>
                <a:t>魏纪元</a:t>
              </a:r>
              <a:endPara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方正姚体" pitchFamily="2" charset="-122"/>
                <a:ea typeface="方正姚体" pitchFamily="2" charset="-122"/>
              </a:endParaRPr>
            </a:p>
          </p:txBody>
        </p:sp>
        <p:pic>
          <p:nvPicPr>
            <p:cNvPr id="39" name="Picture 3" descr="D:\PPT研究\流程图\png-1113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86314" y="2643182"/>
              <a:ext cx="1219200" cy="1219200"/>
            </a:xfrm>
            <a:prstGeom prst="rect">
              <a:avLst/>
            </a:prstGeom>
            <a:noFill/>
          </p:spPr>
        </p:pic>
      </p:grpSp>
      <p:pic>
        <p:nvPicPr>
          <p:cNvPr id="24" name="图片 23" descr="MA6SKD%JE$0NCP67($9`EP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3569" y="2852936"/>
            <a:ext cx="4104456" cy="34964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图片 24" descr="U3Z]D)XV{55KIH0OE7ITAB5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16016" y="2276872"/>
            <a:ext cx="3743896" cy="4114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7" name="组合 16"/>
          <p:cNvGrpSpPr/>
          <p:nvPr/>
        </p:nvGrpSpPr>
        <p:grpSpPr>
          <a:xfrm>
            <a:off x="596534" y="332656"/>
            <a:ext cx="3183378" cy="739775"/>
            <a:chOff x="380510" y="4303173"/>
            <a:chExt cx="3183378" cy="739775"/>
          </a:xfrm>
        </p:grpSpPr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380510" y="4437617"/>
              <a:ext cx="2679321" cy="460442"/>
              <a:chOff x="91045" y="13984"/>
              <a:chExt cx="4280960" cy="460278"/>
            </a:xfrm>
          </p:grpSpPr>
          <p:sp>
            <p:nvSpPr>
              <p:cNvPr id="35" name="矩形 4"/>
              <p:cNvSpPr>
                <a:spLocks/>
              </p:cNvSpPr>
              <p:nvPr/>
            </p:nvSpPr>
            <p:spPr bwMode="auto">
              <a:xfrm>
                <a:off x="91045" y="85462"/>
                <a:ext cx="4280960" cy="388800"/>
              </a:xfrm>
              <a:prstGeom prst="rect">
                <a:avLst/>
              </a:prstGeom>
              <a:solidFill>
                <a:srgbClr val="595959">
                  <a:alpha val="79999"/>
                </a:srgbClr>
              </a:solidFill>
              <a:ln w="12700" cap="flat" cmpd="sng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ctr">
                  <a:buClr>
                    <a:srgbClr val="FF0000"/>
                  </a:buClr>
                  <a:buSzPct val="70000"/>
                </a:pPr>
                <a:r>
                  <a:rPr lang="zh-CN" altLang="en-US" sz="2000" dirty="0" smtClean="0">
                    <a:solidFill>
                      <a:schemeClr val="tx2"/>
                    </a:solidFill>
                    <a:latin typeface="Calibri" pitchFamily="34" charset="0"/>
                    <a:ea typeface="微软雅黑" pitchFamily="34" charset="-122"/>
                  </a:rPr>
                  <a:t>清晰流畅的</a:t>
                </a:r>
                <a:endParaRPr lang="en-US" altLang="zh-CN" sz="2000" dirty="0" smtClean="0">
                  <a:solidFill>
                    <a:schemeClr val="tx2"/>
                  </a:solidFill>
                  <a:latin typeface="Calibri" pitchFamily="34" charset="0"/>
                  <a:ea typeface="微软雅黑" pitchFamily="34" charset="-122"/>
                </a:endParaRPr>
              </a:p>
              <a:p>
                <a:pPr algn="ctr" fontAlgn="ctr">
                  <a:buClr>
                    <a:srgbClr val="FF0000"/>
                  </a:buClr>
                  <a:buSzPct val="70000"/>
                </a:pPr>
                <a:r>
                  <a:rPr lang="zh-CN" altLang="en-US" sz="2000" dirty="0" smtClean="0">
                    <a:solidFill>
                      <a:schemeClr val="tx2"/>
                    </a:solidFill>
                    <a:latin typeface="Calibri" pitchFamily="34" charset="0"/>
                    <a:ea typeface="微软雅黑" pitchFamily="34" charset="-122"/>
                  </a:rPr>
                  <a:t>分页处理</a:t>
                </a:r>
                <a:endParaRPr lang="zh-CN" altLang="en-US" sz="2000" dirty="0">
                  <a:solidFill>
                    <a:schemeClr val="tx2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36" name="TextBox 146"/>
              <p:cNvSpPr txBox="1">
                <a:spLocks noChangeArrowheads="1"/>
              </p:cNvSpPr>
              <p:nvPr/>
            </p:nvSpPr>
            <p:spPr bwMode="auto">
              <a:xfrm>
                <a:off x="345157" y="13984"/>
                <a:ext cx="3839140" cy="3384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endParaRPr lang="en-US" sz="1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19" name="Group 31"/>
            <p:cNvGrpSpPr>
              <a:grpSpLocks/>
            </p:cNvGrpSpPr>
            <p:nvPr/>
          </p:nvGrpSpPr>
          <p:grpSpPr bwMode="auto">
            <a:xfrm>
              <a:off x="2816175" y="4303173"/>
              <a:ext cx="747713" cy="739775"/>
              <a:chOff x="0" y="0"/>
              <a:chExt cx="747186" cy="740120"/>
            </a:xfrm>
          </p:grpSpPr>
          <p:grpSp>
            <p:nvGrpSpPr>
              <p:cNvPr id="20" name="Group 32"/>
              <p:cNvGrpSpPr>
                <a:grpSpLocks noChangeAspect="1"/>
              </p:cNvGrpSpPr>
              <p:nvPr/>
            </p:nvGrpSpPr>
            <p:grpSpPr bwMode="auto">
              <a:xfrm>
                <a:off x="3533" y="0"/>
                <a:ext cx="740120" cy="740120"/>
                <a:chOff x="0" y="0"/>
                <a:chExt cx="822355" cy="822355"/>
              </a:xfrm>
            </p:grpSpPr>
            <p:sp>
              <p:nvSpPr>
                <p:cNvPr id="22" name="椭圆 14"/>
                <p:cNvSpPr>
                  <a:spLocks noChangeAspect="1" noChangeArrowheads="1"/>
                </p:cNvSpPr>
                <p:nvPr/>
              </p:nvSpPr>
              <p:spPr bwMode="auto">
                <a:xfrm>
                  <a:off x="0" y="0"/>
                  <a:ext cx="822355" cy="82235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 cmpd="sng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ctr">
                    <a:buClr>
                      <a:srgbClr val="FF0000"/>
                    </a:buClr>
                    <a:buSzPct val="70000"/>
                  </a:pPr>
                  <a:endParaRPr lang="zh-CN" altLang="en-US" sz="2000">
                    <a:solidFill>
                      <a:schemeClr val="tx2"/>
                    </a:solidFill>
                    <a:latin typeface="Calibri" pitchFamily="34" charset="0"/>
                    <a:ea typeface="微软雅黑" pitchFamily="34" charset="-122"/>
                  </a:endParaRPr>
                </a:p>
              </p:txBody>
            </p:sp>
            <p:sp>
              <p:nvSpPr>
                <p:cNvPr id="23" name="椭圆 15"/>
                <p:cNvSpPr>
                  <a:spLocks noChangeAspect="1"/>
                </p:cNvSpPr>
                <p:nvPr/>
              </p:nvSpPr>
              <p:spPr bwMode="auto">
                <a:xfrm>
                  <a:off x="50718" y="51177"/>
                  <a:ext cx="720921" cy="720002"/>
                </a:xfrm>
                <a:prstGeom prst="ellipse">
                  <a:avLst/>
                </a:prstGeom>
                <a:solidFill>
                  <a:srgbClr val="595959">
                    <a:alpha val="79999"/>
                  </a:srgbClr>
                </a:solidFill>
                <a:ln w="12700" cap="flat" cmpd="sng">
                  <a:solidFill>
                    <a:srgbClr val="595959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ctr">
                    <a:buClr>
                      <a:srgbClr val="FF0000"/>
                    </a:buClr>
                    <a:buSzPct val="70000"/>
                  </a:pPr>
                  <a:endParaRPr lang="zh-CN" altLang="en-US" sz="2000">
                    <a:solidFill>
                      <a:schemeClr val="tx2"/>
                    </a:solidFill>
                    <a:latin typeface="Calibri" pitchFamily="34" charset="0"/>
                    <a:ea typeface="微软雅黑" pitchFamily="34" charset="-122"/>
                  </a:endParaRPr>
                </a:p>
              </p:txBody>
            </p:sp>
          </p:grpSp>
          <p:sp>
            <p:nvSpPr>
              <p:cNvPr id="21" name="Rectangle 13"/>
              <p:cNvSpPr>
                <a:spLocks noChangeArrowheads="1"/>
              </p:cNvSpPr>
              <p:nvPr/>
            </p:nvSpPr>
            <p:spPr bwMode="auto">
              <a:xfrm>
                <a:off x="0" y="170005"/>
                <a:ext cx="747186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20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2</a:t>
                </a:r>
                <a:endParaRPr lang="zh-CN" altLang="en-US" sz="2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277688884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6"/>
          <p:cNvGrpSpPr/>
          <p:nvPr/>
        </p:nvGrpSpPr>
        <p:grpSpPr>
          <a:xfrm>
            <a:off x="395536" y="1772816"/>
            <a:ext cx="3744416" cy="1219200"/>
            <a:chOff x="4786314" y="2643182"/>
            <a:chExt cx="3501937" cy="1219200"/>
          </a:xfrm>
        </p:grpSpPr>
        <p:sp>
          <p:nvSpPr>
            <p:cNvPr id="38" name="剪去单角的矩形 37"/>
            <p:cNvSpPr/>
            <p:nvPr/>
          </p:nvSpPr>
          <p:spPr bwMode="auto">
            <a:xfrm>
              <a:off x="5214942" y="2928934"/>
              <a:ext cx="3073309" cy="571504"/>
            </a:xfrm>
            <a:prstGeom prst="snip1Rect">
              <a:avLst/>
            </a:prstGeom>
            <a:ln w="31750"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华康简标题宋" pitchFamily="49" charset="-122"/>
                </a:rPr>
                <a:t>       </a:t>
              </a:r>
              <a:r>
                <a:rPr lang="zh-CN" altLang="en-US" dirty="0" smtClean="0">
                  <a:solidFill>
                    <a:schemeClr val="tx1"/>
                  </a:solidFill>
                  <a:latin typeface="方正姚体" pitchFamily="2" charset="-122"/>
                  <a:ea typeface="方正姚体" pitchFamily="2" charset="-122"/>
                </a:rPr>
                <a:t>李海洋 王伟  隋微</a:t>
              </a:r>
              <a:endPara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方正姚体" pitchFamily="2" charset="-122"/>
                <a:ea typeface="方正姚体" pitchFamily="2" charset="-122"/>
              </a:endParaRPr>
            </a:p>
          </p:txBody>
        </p:sp>
        <p:pic>
          <p:nvPicPr>
            <p:cNvPr id="39" name="Picture 3" descr="D:\PPT研究\流程图\png-1113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86314" y="2643182"/>
              <a:ext cx="1219200" cy="1219200"/>
            </a:xfrm>
            <a:prstGeom prst="rect">
              <a:avLst/>
            </a:prstGeom>
            <a:noFill/>
          </p:spPr>
        </p:pic>
      </p:grpSp>
      <p:pic>
        <p:nvPicPr>
          <p:cNvPr id="20" name="图片 19" descr="`HBDGS2{OJ_BOF%BF0D5YHT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27984" y="2060848"/>
            <a:ext cx="4176464" cy="41764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图片 20" descr="G$C9[AMAK9HE`P0YOCC03XO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1560" y="2924944"/>
            <a:ext cx="3816424" cy="33123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5" name="组合 14"/>
          <p:cNvGrpSpPr/>
          <p:nvPr/>
        </p:nvGrpSpPr>
        <p:grpSpPr>
          <a:xfrm>
            <a:off x="539552" y="332656"/>
            <a:ext cx="3120839" cy="741362"/>
            <a:chOff x="5699633" y="3390530"/>
            <a:chExt cx="3120839" cy="741362"/>
          </a:xfrm>
        </p:grpSpPr>
        <p:grpSp>
          <p:nvGrpSpPr>
            <p:cNvPr id="17" name="Group 9"/>
            <p:cNvGrpSpPr>
              <a:grpSpLocks/>
            </p:cNvGrpSpPr>
            <p:nvPr/>
          </p:nvGrpSpPr>
          <p:grpSpPr bwMode="auto">
            <a:xfrm>
              <a:off x="6300192" y="3573016"/>
              <a:ext cx="2520280" cy="460945"/>
              <a:chOff x="0" y="-71983"/>
              <a:chExt cx="4372005" cy="460783"/>
            </a:xfrm>
          </p:grpSpPr>
          <p:sp>
            <p:nvSpPr>
              <p:cNvPr id="24" name="矩形 6"/>
              <p:cNvSpPr>
                <a:spLocks/>
              </p:cNvSpPr>
              <p:nvPr/>
            </p:nvSpPr>
            <p:spPr bwMode="auto">
              <a:xfrm>
                <a:off x="0" y="-71983"/>
                <a:ext cx="4372005" cy="388800"/>
              </a:xfrm>
              <a:prstGeom prst="rect">
                <a:avLst/>
              </a:prstGeom>
              <a:solidFill>
                <a:srgbClr val="C00000">
                  <a:alpha val="79999"/>
                </a:srgbClr>
              </a:solidFill>
              <a:ln w="12700" cap="flat" cmpd="sng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buClr>
                    <a:srgbClr val="FF0000"/>
                  </a:buClr>
                  <a:buSzPct val="70000"/>
                </a:pPr>
                <a:r>
                  <a:rPr lang="zh-CN" altLang="en-US" sz="2000" dirty="0" smtClean="0">
                    <a:solidFill>
                      <a:schemeClr val="tx2"/>
                    </a:solidFill>
                    <a:ea typeface="微软雅黑" pitchFamily="34" charset="-122"/>
                  </a:rPr>
                  <a:t>功能完善的</a:t>
                </a:r>
                <a:endParaRPr lang="en-US" altLang="zh-CN" sz="2000" dirty="0" smtClean="0">
                  <a:solidFill>
                    <a:schemeClr val="tx2"/>
                  </a:solidFill>
                  <a:ea typeface="微软雅黑" pitchFamily="34" charset="-122"/>
                </a:endParaRPr>
              </a:p>
              <a:p>
                <a:pPr algn="ctr">
                  <a:buClr>
                    <a:srgbClr val="FF0000"/>
                  </a:buClr>
                  <a:buSzPct val="70000"/>
                </a:pPr>
                <a:r>
                  <a:rPr lang="zh-CN" altLang="en-US" sz="2000" dirty="0" smtClean="0">
                    <a:solidFill>
                      <a:schemeClr val="tx2"/>
                    </a:solidFill>
                    <a:ea typeface="微软雅黑" pitchFamily="34" charset="-122"/>
                  </a:rPr>
                  <a:t>订单管理</a:t>
                </a:r>
                <a:endParaRPr lang="zh-CN" altLang="en-US" sz="2000" dirty="0">
                  <a:solidFill>
                    <a:schemeClr val="tx2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25" name="TextBox 146"/>
              <p:cNvSpPr txBox="1">
                <a:spLocks noChangeArrowheads="1"/>
              </p:cNvSpPr>
              <p:nvPr/>
            </p:nvSpPr>
            <p:spPr bwMode="auto">
              <a:xfrm>
                <a:off x="0" y="50366"/>
                <a:ext cx="4179124" cy="3384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/>
                <a:endParaRPr lang="en-US" sz="1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22" name="椭圆 11"/>
            <p:cNvSpPr>
              <a:spLocks noChangeAspect="1" noChangeArrowheads="1"/>
            </p:cNvSpPr>
            <p:nvPr/>
          </p:nvSpPr>
          <p:spPr bwMode="auto">
            <a:xfrm>
              <a:off x="5699633" y="3390530"/>
              <a:ext cx="741437" cy="7413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buClr>
                  <a:srgbClr val="FF0000"/>
                </a:buClr>
                <a:buSzPct val="70000"/>
              </a:pPr>
              <a:endParaRPr lang="zh-CN" altLang="en-US" sz="2000">
                <a:solidFill>
                  <a:schemeClr val="tx2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23" name="椭圆 12"/>
            <p:cNvSpPr>
              <a:spLocks noChangeAspect="1"/>
            </p:cNvSpPr>
            <p:nvPr/>
          </p:nvSpPr>
          <p:spPr bwMode="auto">
            <a:xfrm>
              <a:off x="5746124" y="3437017"/>
              <a:ext cx="648458" cy="648392"/>
            </a:xfrm>
            <a:prstGeom prst="ellipse">
              <a:avLst/>
            </a:prstGeom>
            <a:solidFill>
              <a:srgbClr val="C00000">
                <a:alpha val="79999"/>
              </a:srgbClr>
            </a:solidFill>
            <a:ln w="12700" cap="flat" cmpd="sng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Clr>
                  <a:srgbClr val="FF0000"/>
                </a:buClr>
                <a:buSzPct val="70000"/>
              </a:pPr>
              <a:r>
                <a:rPr lang="en-US" altLang="zh-CN" sz="2000" dirty="0" smtClean="0">
                  <a:solidFill>
                    <a:schemeClr val="tx2"/>
                  </a:solidFill>
                  <a:ea typeface="微软雅黑" pitchFamily="34" charset="-122"/>
                </a:rPr>
                <a:t>3</a:t>
              </a:r>
              <a:endParaRPr lang="zh-CN" altLang="en-US" sz="2000" dirty="0">
                <a:solidFill>
                  <a:schemeClr val="tx2"/>
                </a:solidFill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77688884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642910" y="428604"/>
            <a:ext cx="6719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    </a:t>
            </a:r>
            <a:endParaRPr lang="zh-CN" altLang="en-US" sz="3200" dirty="0"/>
          </a:p>
        </p:txBody>
      </p:sp>
      <p:grpSp>
        <p:nvGrpSpPr>
          <p:cNvPr id="2" name="组合 12"/>
          <p:cNvGrpSpPr/>
          <p:nvPr/>
        </p:nvGrpSpPr>
        <p:grpSpPr>
          <a:xfrm>
            <a:off x="382473" y="1772816"/>
            <a:ext cx="3253423" cy="1219200"/>
            <a:chOff x="0" y="2143116"/>
            <a:chExt cx="3253423" cy="1219200"/>
          </a:xfrm>
        </p:grpSpPr>
        <p:sp>
          <p:nvSpPr>
            <p:cNvPr id="14" name="剪去单角的矩形 13"/>
            <p:cNvSpPr/>
            <p:nvPr/>
          </p:nvSpPr>
          <p:spPr bwMode="auto">
            <a:xfrm>
              <a:off x="500034" y="2500306"/>
              <a:ext cx="2753389" cy="571504"/>
            </a:xfrm>
            <a:prstGeom prst="snip1Rect">
              <a:avLst/>
            </a:prstGeom>
            <a:ln w="31750"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 smtClean="0">
                  <a:solidFill>
                    <a:schemeClr val="tx1"/>
                  </a:solidFill>
                  <a:latin typeface="方正姚体" pitchFamily="2" charset="-122"/>
                  <a:ea typeface="方正姚体" pitchFamily="2" charset="-122"/>
                </a:rPr>
                <a:t>       陈俊成 胡家威</a:t>
              </a:r>
              <a:endPara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方正姚体" pitchFamily="2" charset="-122"/>
                <a:ea typeface="方正姚体" pitchFamily="2" charset="-122"/>
              </a:endParaRPr>
            </a:p>
          </p:txBody>
        </p:sp>
        <p:pic>
          <p:nvPicPr>
            <p:cNvPr id="15" name="Picture 2" descr="D:\PPT研究\流程图\png-1114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2143116"/>
              <a:ext cx="1219200" cy="1219200"/>
            </a:xfrm>
            <a:prstGeom prst="rect">
              <a:avLst/>
            </a:prstGeom>
            <a:noFill/>
          </p:spPr>
        </p:pic>
      </p:grpSp>
      <p:pic>
        <p:nvPicPr>
          <p:cNvPr id="8" name="图片 7" descr="路线管理添加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9552" y="2852936"/>
            <a:ext cx="8064896" cy="1778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图片 8" descr="路线管理。路线查询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552" y="4653136"/>
            <a:ext cx="8064896" cy="1656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6" name="组合 15"/>
          <p:cNvGrpSpPr/>
          <p:nvPr/>
        </p:nvGrpSpPr>
        <p:grpSpPr>
          <a:xfrm>
            <a:off x="611560" y="332656"/>
            <a:ext cx="3084170" cy="739775"/>
            <a:chOff x="5700030" y="4326634"/>
            <a:chExt cx="3084170" cy="739775"/>
          </a:xfrm>
        </p:grpSpPr>
        <p:grpSp>
          <p:nvGrpSpPr>
            <p:cNvPr id="17" name="组合 68"/>
            <p:cNvGrpSpPr/>
            <p:nvPr/>
          </p:nvGrpSpPr>
          <p:grpSpPr>
            <a:xfrm>
              <a:off x="6300192" y="4433346"/>
              <a:ext cx="2484008" cy="435814"/>
              <a:chOff x="6300192" y="4433346"/>
              <a:chExt cx="2484008" cy="435814"/>
            </a:xfrm>
          </p:grpSpPr>
          <p:sp>
            <p:nvSpPr>
              <p:cNvPr id="21" name="矩形 4"/>
              <p:cNvSpPr>
                <a:spLocks/>
              </p:cNvSpPr>
              <p:nvPr/>
            </p:nvSpPr>
            <p:spPr bwMode="auto">
              <a:xfrm>
                <a:off x="6300192" y="4480222"/>
                <a:ext cx="2484008" cy="388938"/>
              </a:xfrm>
              <a:prstGeom prst="rect">
                <a:avLst/>
              </a:prstGeom>
              <a:solidFill>
                <a:srgbClr val="595959">
                  <a:alpha val="79999"/>
                </a:srgbClr>
              </a:solidFill>
              <a:ln w="12700" cap="flat" cmpd="sng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ctr">
                  <a:buClr>
                    <a:srgbClr val="FF0000"/>
                  </a:buClr>
                  <a:buSzPct val="70000"/>
                </a:pPr>
                <a:r>
                  <a:rPr lang="zh-CN" altLang="en-US" sz="2000" dirty="0" smtClean="0">
                    <a:solidFill>
                      <a:schemeClr val="tx2"/>
                    </a:solidFill>
                    <a:latin typeface="Calibri" pitchFamily="34" charset="0"/>
                    <a:ea typeface="微软雅黑" pitchFamily="34" charset="-122"/>
                  </a:rPr>
                  <a:t>基于</a:t>
                </a:r>
                <a:r>
                  <a:rPr lang="en-US" altLang="zh-CN" sz="2000" dirty="0" err="1" smtClean="0">
                    <a:solidFill>
                      <a:schemeClr val="tx2"/>
                    </a:solidFill>
                    <a:latin typeface="Calibri" pitchFamily="34" charset="0"/>
                    <a:ea typeface="微软雅黑" pitchFamily="34" charset="-122"/>
                  </a:rPr>
                  <a:t>Dijkstra</a:t>
                </a:r>
                <a:r>
                  <a:rPr lang="zh-CN" altLang="en-US" sz="2000" dirty="0" smtClean="0">
                    <a:solidFill>
                      <a:schemeClr val="tx2"/>
                    </a:solidFill>
                    <a:latin typeface="Calibri" pitchFamily="34" charset="0"/>
                    <a:ea typeface="微软雅黑" pitchFamily="34" charset="-122"/>
                  </a:rPr>
                  <a:t>算法的</a:t>
                </a:r>
                <a:endParaRPr lang="en-US" altLang="zh-CN" sz="2000" dirty="0" smtClean="0">
                  <a:solidFill>
                    <a:schemeClr val="tx2"/>
                  </a:solidFill>
                  <a:latin typeface="Calibri" pitchFamily="34" charset="0"/>
                  <a:ea typeface="微软雅黑" pitchFamily="34" charset="-122"/>
                </a:endParaRPr>
              </a:p>
              <a:p>
                <a:pPr algn="ctr" fontAlgn="ctr">
                  <a:buClr>
                    <a:srgbClr val="FF0000"/>
                  </a:buClr>
                  <a:buSzPct val="70000"/>
                </a:pPr>
                <a:r>
                  <a:rPr lang="zh-CN" altLang="en-US" sz="2000" dirty="0" smtClean="0">
                    <a:solidFill>
                      <a:schemeClr val="tx2"/>
                    </a:solidFill>
                    <a:latin typeface="Calibri" pitchFamily="34" charset="0"/>
                    <a:ea typeface="微软雅黑" pitchFamily="34" charset="-122"/>
                  </a:rPr>
                  <a:t>路线生成</a:t>
                </a:r>
                <a:endParaRPr lang="zh-CN" altLang="en-US" sz="2000" dirty="0">
                  <a:solidFill>
                    <a:schemeClr val="tx2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30" name="TextBox 146"/>
              <p:cNvSpPr txBox="1">
                <a:spLocks noChangeArrowheads="1"/>
              </p:cNvSpPr>
              <p:nvPr/>
            </p:nvSpPr>
            <p:spPr bwMode="auto">
              <a:xfrm>
                <a:off x="6409780" y="4433346"/>
                <a:ext cx="2346657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r>
                  <a:rPr lang="en-US" sz="1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          </a:t>
                </a:r>
                <a:endParaRPr lang="en-US" sz="1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18" name="Group 32"/>
            <p:cNvGrpSpPr>
              <a:grpSpLocks noChangeAspect="1"/>
            </p:cNvGrpSpPr>
            <p:nvPr/>
          </p:nvGrpSpPr>
          <p:grpSpPr bwMode="auto">
            <a:xfrm>
              <a:off x="5700030" y="4326634"/>
              <a:ext cx="740642" cy="739775"/>
              <a:chOff x="0" y="0"/>
              <a:chExt cx="822355" cy="822355"/>
            </a:xfrm>
          </p:grpSpPr>
          <p:sp>
            <p:nvSpPr>
              <p:cNvPr id="19" name="椭圆 14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822355" cy="8223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ctr">
                  <a:buClr>
                    <a:srgbClr val="FF0000"/>
                  </a:buClr>
                  <a:buSzPct val="70000"/>
                </a:pPr>
                <a:endParaRPr lang="zh-CN" altLang="en-US" sz="2000">
                  <a:solidFill>
                    <a:schemeClr val="tx2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20" name="椭圆 15"/>
              <p:cNvSpPr>
                <a:spLocks noChangeAspect="1"/>
              </p:cNvSpPr>
              <p:nvPr/>
            </p:nvSpPr>
            <p:spPr bwMode="auto">
              <a:xfrm>
                <a:off x="50718" y="51177"/>
                <a:ext cx="720921" cy="720002"/>
              </a:xfrm>
              <a:prstGeom prst="ellipse">
                <a:avLst/>
              </a:prstGeom>
              <a:solidFill>
                <a:srgbClr val="595959">
                  <a:alpha val="79999"/>
                </a:srgbClr>
              </a:solidFill>
              <a:ln w="12700" cap="flat" cmpd="sng">
                <a:solidFill>
                  <a:srgbClr val="595959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ctr">
                  <a:buClr>
                    <a:srgbClr val="FF0000"/>
                  </a:buClr>
                  <a:buSzPct val="70000"/>
                </a:pPr>
                <a:endParaRPr lang="zh-CN" altLang="en-US" sz="2000">
                  <a:solidFill>
                    <a:schemeClr val="tx2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</p:grpSp>
      </p:grp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2"/>
          <p:cNvGrpSpPr/>
          <p:nvPr/>
        </p:nvGrpSpPr>
        <p:grpSpPr>
          <a:xfrm>
            <a:off x="382473" y="1772816"/>
            <a:ext cx="3253423" cy="1219200"/>
            <a:chOff x="0" y="2143116"/>
            <a:chExt cx="3253423" cy="1219200"/>
          </a:xfrm>
        </p:grpSpPr>
        <p:sp>
          <p:nvSpPr>
            <p:cNvPr id="14" name="剪去单角的矩形 13"/>
            <p:cNvSpPr/>
            <p:nvPr/>
          </p:nvSpPr>
          <p:spPr bwMode="auto">
            <a:xfrm>
              <a:off x="500034" y="2500306"/>
              <a:ext cx="2753389" cy="571504"/>
            </a:xfrm>
            <a:prstGeom prst="snip1Rect">
              <a:avLst/>
            </a:prstGeom>
            <a:ln w="31750"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 smtClean="0">
                  <a:solidFill>
                    <a:schemeClr val="tx1"/>
                  </a:solidFill>
                  <a:latin typeface="方正姚体" pitchFamily="2" charset="-122"/>
                  <a:ea typeface="方正姚体" pitchFamily="2" charset="-122"/>
                </a:rPr>
                <a:t>       胡家威</a:t>
              </a:r>
              <a:endPara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方正姚体" pitchFamily="2" charset="-122"/>
                <a:ea typeface="方正姚体" pitchFamily="2" charset="-122"/>
              </a:endParaRPr>
            </a:p>
          </p:txBody>
        </p:sp>
        <p:pic>
          <p:nvPicPr>
            <p:cNvPr id="15" name="Picture 2" descr="D:\PPT研究\流程图\png-1114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2143116"/>
              <a:ext cx="1219200" cy="1219200"/>
            </a:xfrm>
            <a:prstGeom prst="rect">
              <a:avLst/>
            </a:prstGeom>
            <a:noFill/>
          </p:spPr>
        </p:pic>
      </p:grpSp>
      <p:pic>
        <p:nvPicPr>
          <p:cNvPr id="7" name="图片 6" descr="SF9M9D]CSM5ENL[SH$~[Q4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9552" y="3068960"/>
            <a:ext cx="4176464" cy="32403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图片 8" descr="O~Y[(POFCQ(}_))$W$9H2AJ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16016" y="2060848"/>
            <a:ext cx="3888432" cy="42439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2" name="组合 21"/>
          <p:cNvGrpSpPr/>
          <p:nvPr/>
        </p:nvGrpSpPr>
        <p:grpSpPr>
          <a:xfrm>
            <a:off x="611560" y="358823"/>
            <a:ext cx="3057164" cy="837929"/>
            <a:chOff x="4139952" y="5687737"/>
            <a:chExt cx="3057164" cy="837929"/>
          </a:xfrm>
        </p:grpSpPr>
        <p:grpSp>
          <p:nvGrpSpPr>
            <p:cNvPr id="23" name="Group 9"/>
            <p:cNvGrpSpPr>
              <a:grpSpLocks/>
            </p:cNvGrpSpPr>
            <p:nvPr/>
          </p:nvGrpSpPr>
          <p:grpSpPr bwMode="auto">
            <a:xfrm>
              <a:off x="4644008" y="5805264"/>
              <a:ext cx="2553108" cy="576064"/>
              <a:chOff x="-374743" y="50366"/>
              <a:chExt cx="4428953" cy="575861"/>
            </a:xfrm>
          </p:grpSpPr>
          <p:sp>
            <p:nvSpPr>
              <p:cNvPr id="30" name="矩形 6"/>
              <p:cNvSpPr>
                <a:spLocks/>
              </p:cNvSpPr>
              <p:nvPr/>
            </p:nvSpPr>
            <p:spPr bwMode="auto">
              <a:xfrm>
                <a:off x="-374743" y="237427"/>
                <a:ext cx="4372005" cy="388800"/>
              </a:xfrm>
              <a:prstGeom prst="rect">
                <a:avLst/>
              </a:prstGeom>
              <a:solidFill>
                <a:srgbClr val="C00000">
                  <a:alpha val="79999"/>
                </a:srgbClr>
              </a:solidFill>
              <a:ln w="12700" cap="flat" cmpd="sng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buClr>
                    <a:srgbClr val="FF0000"/>
                  </a:buClr>
                  <a:buSzPct val="70000"/>
                </a:pPr>
                <a:r>
                  <a:rPr lang="zh-CN" altLang="en-US" sz="2000" dirty="0" smtClean="0">
                    <a:solidFill>
                      <a:schemeClr val="tx2"/>
                    </a:solidFill>
                    <a:ea typeface="微软雅黑" pitchFamily="34" charset="-122"/>
                  </a:rPr>
                  <a:t>基于存储过程的</a:t>
                </a:r>
                <a:endParaRPr lang="en-US" altLang="zh-CN" sz="2000" dirty="0" smtClean="0">
                  <a:solidFill>
                    <a:schemeClr val="tx2"/>
                  </a:solidFill>
                  <a:ea typeface="微软雅黑" pitchFamily="34" charset="-122"/>
                </a:endParaRPr>
              </a:p>
              <a:p>
                <a:pPr algn="ctr">
                  <a:buClr>
                    <a:srgbClr val="FF0000"/>
                  </a:buClr>
                  <a:buSzPct val="70000"/>
                </a:pPr>
                <a:r>
                  <a:rPr lang="zh-CN" altLang="en-US" sz="2000" dirty="0" smtClean="0">
                    <a:solidFill>
                      <a:schemeClr val="tx2"/>
                    </a:solidFill>
                    <a:ea typeface="微软雅黑" pitchFamily="34" charset="-122"/>
                  </a:rPr>
                  <a:t>数据报表</a:t>
                </a:r>
                <a:endParaRPr lang="zh-CN" altLang="en-US" sz="2000" dirty="0">
                  <a:solidFill>
                    <a:schemeClr val="tx2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31" name="TextBox 146"/>
              <p:cNvSpPr txBox="1">
                <a:spLocks noChangeArrowheads="1"/>
              </p:cNvSpPr>
              <p:nvPr/>
            </p:nvSpPr>
            <p:spPr bwMode="auto">
              <a:xfrm>
                <a:off x="-124914" y="50366"/>
                <a:ext cx="4179124" cy="3384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/>
                <a:endParaRPr lang="en-US" sz="1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24" name="Rectangle 13"/>
            <p:cNvSpPr>
              <a:spLocks noChangeArrowheads="1"/>
            </p:cNvSpPr>
            <p:nvPr/>
          </p:nvSpPr>
          <p:spPr bwMode="auto">
            <a:xfrm>
              <a:off x="4283967" y="5687737"/>
              <a:ext cx="747713" cy="4003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endPara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5" name="Group 21"/>
            <p:cNvGrpSpPr>
              <a:grpSpLocks/>
            </p:cNvGrpSpPr>
            <p:nvPr/>
          </p:nvGrpSpPr>
          <p:grpSpPr bwMode="auto">
            <a:xfrm>
              <a:off x="4139952" y="5784303"/>
              <a:ext cx="816583" cy="741363"/>
              <a:chOff x="3136" y="122980"/>
              <a:chExt cx="816007" cy="740915"/>
            </a:xfrm>
          </p:grpSpPr>
          <p:grpSp>
            <p:nvGrpSpPr>
              <p:cNvPr id="26" name="Group 22"/>
              <p:cNvGrpSpPr>
                <a:grpSpLocks noChangeAspect="1"/>
              </p:cNvGrpSpPr>
              <p:nvPr/>
            </p:nvGrpSpPr>
            <p:grpSpPr bwMode="auto">
              <a:xfrm>
                <a:off x="3136" y="122980"/>
                <a:ext cx="740914" cy="740915"/>
                <a:chOff x="0" y="136644"/>
                <a:chExt cx="823237" cy="823238"/>
              </a:xfrm>
            </p:grpSpPr>
            <p:sp>
              <p:nvSpPr>
                <p:cNvPr id="28" name="椭圆 11"/>
                <p:cNvSpPr>
                  <a:spLocks noChangeAspect="1" noChangeArrowheads="1"/>
                </p:cNvSpPr>
                <p:nvPr/>
              </p:nvSpPr>
              <p:spPr bwMode="auto">
                <a:xfrm>
                  <a:off x="0" y="136644"/>
                  <a:ext cx="823237" cy="8232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 cmpd="sng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ctr">
                    <a:buClr>
                      <a:srgbClr val="FF0000"/>
                    </a:buClr>
                    <a:buSzPct val="70000"/>
                  </a:pPr>
                  <a:endParaRPr lang="zh-CN" altLang="en-US" sz="2000">
                    <a:solidFill>
                      <a:schemeClr val="tx2"/>
                    </a:solidFill>
                    <a:latin typeface="Calibri" pitchFamily="34" charset="0"/>
                    <a:ea typeface="微软雅黑" pitchFamily="34" charset="-122"/>
                  </a:endParaRPr>
                </a:p>
              </p:txBody>
            </p:sp>
            <p:sp>
              <p:nvSpPr>
                <p:cNvPr id="29" name="椭圆 12"/>
                <p:cNvSpPr>
                  <a:spLocks noChangeAspect="1"/>
                </p:cNvSpPr>
                <p:nvPr/>
              </p:nvSpPr>
              <p:spPr bwMode="auto">
                <a:xfrm>
                  <a:off x="79952" y="159921"/>
                  <a:ext cx="719999" cy="720001"/>
                </a:xfrm>
                <a:prstGeom prst="ellipse">
                  <a:avLst/>
                </a:prstGeom>
                <a:solidFill>
                  <a:srgbClr val="C00000">
                    <a:alpha val="79999"/>
                  </a:srgbClr>
                </a:solidFill>
                <a:ln w="12700" cap="flat" cmpd="sng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>
                    <a:buClr>
                      <a:srgbClr val="FF0000"/>
                    </a:buClr>
                    <a:buSzPct val="70000"/>
                  </a:pPr>
                  <a:endParaRPr lang="zh-CN" altLang="en-US" sz="2000">
                    <a:solidFill>
                      <a:schemeClr val="tx2"/>
                    </a:solidFill>
                    <a:ea typeface="微软雅黑" pitchFamily="34" charset="-122"/>
                  </a:endParaRPr>
                </a:p>
              </p:txBody>
            </p:sp>
          </p:grp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71957" y="287858"/>
                <a:ext cx="747186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20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5</a:t>
                </a:r>
                <a:endParaRPr lang="zh-CN" altLang="en-US" sz="2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755650" y="1335088"/>
            <a:ext cx="14221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/>
              <a:t>整体介绍</a:t>
            </a:r>
            <a:endParaRPr lang="zh-CN" altLang="en-US" b="0" dirty="0">
              <a:ea typeface="经典综艺体简" pitchFamily="49" charset="-122"/>
              <a:cs typeface="经典综艺体简" pitchFamily="49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42910" y="428604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项目简介</a:t>
            </a:r>
            <a:endParaRPr lang="zh-CN" altLang="en-US" sz="3200" dirty="0"/>
          </a:p>
        </p:txBody>
      </p:sp>
      <p:grpSp>
        <p:nvGrpSpPr>
          <p:cNvPr id="4" name="组合 12"/>
          <p:cNvGrpSpPr/>
          <p:nvPr/>
        </p:nvGrpSpPr>
        <p:grpSpPr>
          <a:xfrm>
            <a:off x="382473" y="1772816"/>
            <a:ext cx="3253423" cy="1219200"/>
            <a:chOff x="0" y="2143116"/>
            <a:chExt cx="3253423" cy="1219200"/>
          </a:xfrm>
        </p:grpSpPr>
        <p:sp>
          <p:nvSpPr>
            <p:cNvPr id="14" name="剪去单角的矩形 13"/>
            <p:cNvSpPr/>
            <p:nvPr/>
          </p:nvSpPr>
          <p:spPr bwMode="auto">
            <a:xfrm>
              <a:off x="500034" y="2500306"/>
              <a:ext cx="2753389" cy="571504"/>
            </a:xfrm>
            <a:prstGeom prst="snip1Rect">
              <a:avLst/>
            </a:prstGeom>
            <a:ln w="31750"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 smtClean="0">
                  <a:solidFill>
                    <a:schemeClr val="tx1"/>
                  </a:solidFill>
                  <a:latin typeface="方正姚体" pitchFamily="2" charset="-122"/>
                  <a:ea typeface="方正姚体" pitchFamily="2" charset="-122"/>
                </a:rPr>
                <a:t>       </a:t>
              </a:r>
              <a:r>
                <a:rPr lang="en-US" altLang="zh-CN" dirty="0" smtClean="0">
                  <a:solidFill>
                    <a:schemeClr val="tx1"/>
                  </a:solidFill>
                  <a:latin typeface="方正姚体" pitchFamily="2" charset="-122"/>
                  <a:ea typeface="方正姚体" pitchFamily="2" charset="-122"/>
                </a:rPr>
                <a:t>Smart Java</a:t>
              </a:r>
              <a:endPara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方正姚体" pitchFamily="2" charset="-122"/>
                <a:ea typeface="方正姚体" pitchFamily="2" charset="-122"/>
              </a:endParaRPr>
            </a:p>
          </p:txBody>
        </p:sp>
        <p:pic>
          <p:nvPicPr>
            <p:cNvPr id="15" name="Picture 2" descr="D:\PPT研究\流程图\png-1114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2143116"/>
              <a:ext cx="1219200" cy="1219200"/>
            </a:xfrm>
            <a:prstGeom prst="rect">
              <a:avLst/>
            </a:prstGeom>
            <a:noFill/>
          </p:spPr>
        </p:pic>
      </p:grpSp>
      <p:sp>
        <p:nvSpPr>
          <p:cNvPr id="12" name="矩形 11"/>
          <p:cNvSpPr/>
          <p:nvPr/>
        </p:nvSpPr>
        <p:spPr>
          <a:xfrm>
            <a:off x="1043608" y="2924944"/>
            <a:ext cx="698477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/>
            <a:r>
              <a:rPr lang="zh-CN" altLang="en-US" sz="1800" b="0" dirty="0" smtClean="0">
                <a:latin typeface="Impact" pitchFamily="34" charset="0"/>
                <a:ea typeface="宋体" pitchFamily="2" charset="-122"/>
              </a:rPr>
              <a:t>本系统能高效、稳定地实现物流的自动化，为企业大量地节省人力资源与费用，大幅度提高物流效率。</a:t>
            </a:r>
            <a:endParaRPr lang="en-US" altLang="zh-CN" sz="1800" b="0" dirty="0" smtClean="0">
              <a:latin typeface="Impact" pitchFamily="34" charset="0"/>
              <a:ea typeface="宋体" pitchFamily="2" charset="-122"/>
            </a:endParaRPr>
          </a:p>
          <a:p>
            <a:pPr marL="0" indent="0" eaLnBrk="1" hangingPunct="1"/>
            <a:endParaRPr lang="en-US" altLang="zh-CN" sz="1800" b="0" dirty="0" smtClean="0">
              <a:latin typeface="Impact" pitchFamily="34" charset="0"/>
              <a:ea typeface="宋体" pitchFamily="2" charset="-122"/>
            </a:endParaRPr>
          </a:p>
          <a:p>
            <a:pPr marL="0" indent="0"/>
            <a:r>
              <a:rPr lang="zh-CN" altLang="en-US" sz="1800" b="0" dirty="0" smtClean="0">
                <a:latin typeface="Impact" pitchFamily="34" charset="0"/>
                <a:ea typeface="宋体" pitchFamily="2" charset="-122"/>
              </a:rPr>
              <a:t>          用户通过浏览器访问本系统，就能轻松实现订单的新增、查询等操作。</a:t>
            </a:r>
            <a:endParaRPr lang="en-US" altLang="zh-CN" sz="1800" b="0" dirty="0" smtClean="0">
              <a:latin typeface="Impact" pitchFamily="34" charset="0"/>
              <a:ea typeface="宋体" pitchFamily="2" charset="-122"/>
            </a:endParaRPr>
          </a:p>
          <a:p>
            <a:pPr marL="0" indent="0" eaLnBrk="1" hangingPunct="1"/>
            <a:r>
              <a:rPr lang="en-US" altLang="zh-CN" sz="1800" b="0" dirty="0" smtClean="0">
                <a:latin typeface="Impact" pitchFamily="34" charset="0"/>
                <a:ea typeface="宋体" pitchFamily="2" charset="-122"/>
              </a:rPr>
              <a:t>         </a:t>
            </a:r>
            <a:r>
              <a:rPr lang="zh-CN" altLang="en-US" sz="1800" b="0" dirty="0" smtClean="0">
                <a:latin typeface="Impact" pitchFamily="34" charset="0"/>
                <a:ea typeface="宋体" pitchFamily="2" charset="-122"/>
              </a:rPr>
              <a:t>省公司、配送点使用本系统能够方便快捷地完成订单和配送管理工作。</a:t>
            </a:r>
            <a:endParaRPr lang="en-US" altLang="zh-CN" sz="1800" b="0" dirty="0" smtClean="0">
              <a:latin typeface="Impact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642910" y="428604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/>
              <a:t>经验总结</a:t>
            </a:r>
            <a:endParaRPr lang="zh-CN" altLang="en-US" sz="3200" dirty="0"/>
          </a:p>
        </p:txBody>
      </p:sp>
      <p:pic>
        <p:nvPicPr>
          <p:cNvPr id="2051" name="Picture 3" descr="D:\yinger\Desktop\ppt2044\xin\xin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213"/>
          <a:stretch/>
        </p:blipFill>
        <p:spPr bwMode="auto">
          <a:xfrm>
            <a:off x="3851920" y="2132856"/>
            <a:ext cx="4464496" cy="422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4283968" y="2780928"/>
            <a:ext cx="3744416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buBlip>
                <a:blip r:embed="rId4"/>
              </a:buBlip>
            </a:pPr>
            <a:r>
              <a:rPr lang="zh-CN" altLang="en-US" sz="20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华文琥珀" pitchFamily="2" charset="-122"/>
                <a:ea typeface="华文琥珀" pitchFamily="2" charset="-122"/>
              </a:rPr>
              <a:t>”</a:t>
            </a:r>
            <a:r>
              <a:rPr lang="zh-CN" altLang="en-US" sz="2000" dirty="0" smtClean="0">
                <a:ea typeface="宋体" pitchFamily="2" charset="-122"/>
              </a:rPr>
              <a:t>有效的组织开发人员可以提高开发效率。</a:t>
            </a:r>
            <a:endParaRPr lang="en-US" altLang="zh-CN" sz="2000" dirty="0" smtClean="0">
              <a:ea typeface="宋体" pitchFamily="2" charset="-122"/>
            </a:endParaRPr>
          </a:p>
          <a:p>
            <a:endParaRPr lang="en-US" altLang="zh-CN" sz="2000" dirty="0" smtClean="0">
              <a:ea typeface="宋体" pitchFamily="2" charset="-122"/>
            </a:endParaRPr>
          </a:p>
          <a:p>
            <a:pPr>
              <a:buBlip>
                <a:blip r:embed="rId4"/>
              </a:buBlip>
            </a:pPr>
            <a:r>
              <a:rPr lang="zh-CN" altLang="en-US" sz="2000" dirty="0" smtClean="0">
                <a:ea typeface="宋体" pitchFamily="2" charset="-122"/>
              </a:rPr>
              <a:t>任务越明确</a:t>
            </a:r>
            <a:r>
              <a:rPr lang="en-US" altLang="zh-CN" sz="2000" dirty="0" smtClean="0">
                <a:ea typeface="宋体" pitchFamily="2" charset="-122"/>
              </a:rPr>
              <a:t>, </a:t>
            </a:r>
            <a:r>
              <a:rPr lang="zh-CN" altLang="en-US" sz="2000" dirty="0" smtClean="0">
                <a:ea typeface="宋体" pitchFamily="2" charset="-122"/>
              </a:rPr>
              <a:t>效率越高。</a:t>
            </a:r>
            <a:endParaRPr lang="en-US" altLang="zh-CN" sz="2000" dirty="0" smtClean="0">
              <a:ea typeface="宋体" pitchFamily="2" charset="-122"/>
            </a:endParaRPr>
          </a:p>
          <a:p>
            <a:endParaRPr lang="en-US" altLang="zh-CN" sz="2000" dirty="0" smtClean="0">
              <a:ea typeface="宋体" pitchFamily="2" charset="-122"/>
            </a:endParaRPr>
          </a:p>
          <a:p>
            <a:pPr>
              <a:buBlip>
                <a:blip r:embed="rId4"/>
              </a:buBlip>
            </a:pP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学习到规范化的软件开发流程，并形成了良好的开发习惯。</a:t>
            </a:r>
            <a:r>
              <a:rPr lang="zh-CN" altLang="en-US" sz="20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华文琥珀" pitchFamily="2" charset="-122"/>
                <a:ea typeface="华文琥珀" pitchFamily="2" charset="-122"/>
              </a:rPr>
              <a:t> ”</a:t>
            </a:r>
            <a:endParaRPr lang="zh-CN" altLang="en-US" sz="2000" dirty="0" smtClean="0"/>
          </a:p>
          <a:p>
            <a:endParaRPr lang="en-US" altLang="zh-CN" sz="2000" b="1" cap="none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华文琥珀" pitchFamily="2" charset="-122"/>
              <a:ea typeface="华文琥珀" pitchFamily="2" charset="-122"/>
            </a:endParaRPr>
          </a:p>
          <a:p>
            <a:endParaRPr lang="zh-CN" altLang="en-US" sz="20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华文琥珀" pitchFamily="2" charset="-122"/>
              <a:ea typeface="华文琥珀" pitchFamily="2" charset="-122"/>
            </a:endParaRPr>
          </a:p>
        </p:txBody>
      </p:sp>
      <p:pic>
        <p:nvPicPr>
          <p:cNvPr id="6" name="图片 5" descr="20YXJGWEJ5{K~7P2DAZL9NR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9592" y="2276872"/>
            <a:ext cx="2428875" cy="35283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816380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6"/>
          <p:cNvSpPr txBox="1">
            <a:spLocks noChangeArrowheads="1"/>
          </p:cNvSpPr>
          <p:nvPr/>
        </p:nvSpPr>
        <p:spPr bwMode="auto">
          <a:xfrm>
            <a:off x="4000496" y="1285860"/>
            <a:ext cx="111280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/>
              <a:t>展望篇</a:t>
            </a:r>
            <a:endParaRPr lang="zh-CN" altLang="en-US" b="0" dirty="0">
              <a:ea typeface="经典综艺体简" pitchFamily="49" charset="-122"/>
              <a:cs typeface="经典综艺体简" pitchFamily="49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42910" y="428604"/>
            <a:ext cx="1420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/>
              <a:t>展望篇</a:t>
            </a:r>
            <a:endParaRPr lang="zh-CN" altLang="en-US" sz="3200" dirty="0"/>
          </a:p>
        </p:txBody>
      </p:sp>
      <p:sp>
        <p:nvSpPr>
          <p:cNvPr id="26" name="TextBox 25"/>
          <p:cNvSpPr txBox="1"/>
          <p:nvPr/>
        </p:nvSpPr>
        <p:spPr>
          <a:xfrm>
            <a:off x="7429520" y="5857892"/>
            <a:ext cx="1088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u="sng" dirty="0" smtClean="0">
                <a:solidFill>
                  <a:srgbClr val="0070C0"/>
                </a:solidFill>
              </a:rPr>
              <a:t>LOGO</a:t>
            </a:r>
            <a:endParaRPr lang="zh-CN" altLang="en-US" u="sng" dirty="0">
              <a:solidFill>
                <a:srgbClr val="0070C0"/>
              </a:solidFill>
            </a:endParaRPr>
          </a:p>
        </p:txBody>
      </p:sp>
      <p:pic>
        <p:nvPicPr>
          <p:cNvPr id="5122" name="Picture 2" descr="D:\yinger\Desktop\temp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777"/>
          <a:stretch/>
        </p:blipFill>
        <p:spPr bwMode="auto">
          <a:xfrm>
            <a:off x="467544" y="1844824"/>
            <a:ext cx="8150400" cy="457723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云形标注 2"/>
          <p:cNvSpPr/>
          <p:nvPr/>
        </p:nvSpPr>
        <p:spPr bwMode="auto">
          <a:xfrm rot="217072">
            <a:off x="1354405" y="2085513"/>
            <a:ext cx="5602087" cy="1961709"/>
          </a:xfrm>
          <a:prstGeom prst="cloudCallout">
            <a:avLst>
              <a:gd name="adj1" fmla="val 19802"/>
              <a:gd name="adj2" fmla="val 92085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华康简标题宋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619672" y="2708920"/>
            <a:ext cx="5134739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prstTxWarp prst="textDoubleWave1">
              <a:avLst/>
            </a:prstTxWarp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b="1" cap="none" spc="0" dirty="0" smtClean="0">
                <a:ln w="11430">
                  <a:noFill/>
                </a:ln>
                <a:solidFill>
                  <a:srgbClr val="FFCC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一个鼠标，一台电脑，连接整个世界</a:t>
            </a:r>
            <a:endParaRPr lang="zh-CN" altLang="en-US" b="1" cap="none" spc="0" dirty="0">
              <a:ln w="11430">
                <a:noFill/>
              </a:ln>
              <a:solidFill>
                <a:srgbClr val="FFCC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8" name="Oval 42"/>
          <p:cNvSpPr>
            <a:spLocks noChangeArrowheads="1"/>
          </p:cNvSpPr>
          <p:nvPr/>
        </p:nvSpPr>
        <p:spPr bwMode="auto">
          <a:xfrm>
            <a:off x="-1548011" y="-1539552"/>
            <a:ext cx="6696075" cy="66960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05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3.33333E-6 -4.44444E-6 L 0.38333 -0.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9200" y="-44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8" presetClass="entr" presetSubtype="0" accel="50000" fill="hold" grpId="0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3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Scale>
                                      <p:cBhvr>
                                        <p:cTn id="19" dur="2300" fill="hold"/>
                                        <p:tgtEl>
                                          <p:spTgt spid="8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47" presetClass="exit" presetSubtype="0" fill="hold" grpId="3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8" grpId="1" animBg="1"/>
      <p:bldP spid="8" grpId="2" animBg="1"/>
      <p:bldP spid="8" grpId="3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4294967295"/>
          </p:nvPr>
        </p:nvSpPr>
        <p:spPr>
          <a:xfrm>
            <a:off x="1038225" y="3886200"/>
            <a:ext cx="7229475" cy="1752600"/>
          </a:xfrm>
        </p:spPr>
        <p:txBody>
          <a:bodyPr>
            <a:normAutofit/>
          </a:bodyPr>
          <a:lstStyle/>
          <a:p>
            <a:pPr marL="0" indent="0" algn="ctr">
              <a:buFontTx/>
              <a:buNone/>
            </a:pPr>
            <a:endParaRPr lang="zh-CN" altLang="zh-CN">
              <a:solidFill>
                <a:srgbClr val="898989"/>
              </a:solidFill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ctrTitle" idx="4294967295"/>
          </p:nvPr>
        </p:nvSpPr>
        <p:spPr>
          <a:xfrm>
            <a:off x="-2983154" y="2151913"/>
            <a:ext cx="14953628" cy="2828366"/>
          </a:xfrm>
          <a:noFill/>
          <a:ln/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6600" b="1" kern="1200" dirty="0">
                <a:solidFill>
                  <a:schemeClr val="tx1"/>
                </a:solidFill>
                <a:effectLst>
                  <a:reflection blurRad="6350" stA="60000" endA="900" endPos="58000" dir="5400000" sy="-100000" algn="bl" rotWithShape="0"/>
                </a:effectLst>
                <a:latin typeface="+mj-lt"/>
                <a:ea typeface="创艺简标宋" pitchFamily="2" charset="-122"/>
                <a:cs typeface="+mj-cs"/>
              </a:rPr>
              <a:t>THANK YOU</a:t>
            </a:r>
            <a:endParaRPr lang="zh-CN" altLang="en-US" sz="6600" b="1" kern="1200" dirty="0">
              <a:solidFill>
                <a:schemeClr val="tx1"/>
              </a:solidFill>
              <a:effectLst>
                <a:reflection blurRad="6350" stA="60000" endA="900" endPos="58000" dir="5400000" sy="-100000" algn="bl" rotWithShape="0"/>
              </a:effectLst>
              <a:latin typeface="+mj-lt"/>
              <a:ea typeface="创艺简标宋" pitchFamily="2" charset="-122"/>
              <a:cs typeface="+mj-cs"/>
            </a:endParaRP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757488" y="-3863975"/>
            <a:ext cx="4768851" cy="476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6713" y="-2757488"/>
            <a:ext cx="3344863" cy="334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6100" y="-2757488"/>
            <a:ext cx="3344863" cy="334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58913" y="-2757488"/>
            <a:ext cx="3344862" cy="334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938" y="-3767138"/>
            <a:ext cx="4645025" cy="4645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6600" y="-2763838"/>
            <a:ext cx="3344863" cy="334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97350" y="-2757488"/>
            <a:ext cx="3344863" cy="334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10163" y="-2757488"/>
            <a:ext cx="3344862" cy="334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85075" y="-2362200"/>
            <a:ext cx="3344863" cy="334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7400" y="-4419600"/>
            <a:ext cx="5513388" cy="551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26575" y="-187325"/>
            <a:ext cx="3344863" cy="334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26575" y="509588"/>
            <a:ext cx="3344863" cy="334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0" y="0"/>
            <a:ext cx="4738688" cy="473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26575" y="2155825"/>
            <a:ext cx="3344863" cy="334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26575" y="2605088"/>
            <a:ext cx="3344863" cy="334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94763" y="2992438"/>
            <a:ext cx="4892675" cy="489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26575" y="4945063"/>
            <a:ext cx="3344863" cy="334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775" y="5013325"/>
            <a:ext cx="4614863" cy="461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014663" y="5715000"/>
            <a:ext cx="5016501" cy="501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6713" y="6056313"/>
            <a:ext cx="3344863" cy="334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6100" y="6056313"/>
            <a:ext cx="3344863" cy="334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58913" y="6056313"/>
            <a:ext cx="3344862" cy="334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3763" y="5761038"/>
            <a:ext cx="4768850" cy="476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4538" y="6056313"/>
            <a:ext cx="3344862" cy="334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8150" y="5813425"/>
            <a:ext cx="4521200" cy="452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10163" y="6081713"/>
            <a:ext cx="3344862" cy="334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7838" y="5715000"/>
            <a:ext cx="5016500" cy="501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89663" y="5929313"/>
            <a:ext cx="4892675" cy="489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202113" y="-3179763"/>
            <a:ext cx="4892676" cy="4892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289300" y="-1281113"/>
            <a:ext cx="3344863" cy="334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289300" y="-582613"/>
            <a:ext cx="3344863" cy="334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892675" y="-903288"/>
            <a:ext cx="4892675" cy="4892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289300" y="903288"/>
            <a:ext cx="3344863" cy="334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289300" y="1689100"/>
            <a:ext cx="3344863" cy="334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264150" y="836613"/>
            <a:ext cx="5264150" cy="526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289300" y="3117850"/>
            <a:ext cx="3344863" cy="334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737100" y="3141663"/>
            <a:ext cx="4737100" cy="473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289300" y="4903788"/>
            <a:ext cx="3344863" cy="334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54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3" presetClass="exit" presetSubtype="54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3" presetClass="exit" presetSubtype="54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3" presetClass="exit" presetSubtype="54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xit" presetSubtype="54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3" presetClass="exit" presetSubtype="54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3" presetClass="exit" presetSubtype="54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3" presetClass="exit" presetSubtype="54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3" presetClass="exit" presetSubtype="54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11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1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1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1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0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3" presetClass="exit" presetSubtype="54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3" presetClass="exit" presetSubtype="54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12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2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2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2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3" presetClass="exit" presetSubtype="54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3" presetClass="exit" presetSubtype="54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3" presetClass="exit" presetSubtype="54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3" presetClass="exit" presetSubtype="54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3" presetClass="exit" presetSubtype="54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3" presetClass="exit" presetSubtype="54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3" presetClass="exit" presetSubtype="54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3" presetClass="exit" presetSubtype="54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3" presetClass="exit" presetSubtype="54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0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3" presetClass="exit" presetSubtype="54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6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3" presetClass="exit" presetSubtype="54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2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3" presetClass="exit" presetSubtype="54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8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23" presetClass="exit" presetSubtype="54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4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3" presetClass="exit" presetSubtype="54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0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3" presetClass="exit" presetSubtype="54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6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3" presetClass="exit" presetSubtype="54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2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3" presetClass="exit" presetSubtype="54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8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3" presetClass="exit" presetSubtype="544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4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3" presetClass="exit" presetSubtype="54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0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23" presetClass="exit" presetSubtype="54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6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23" presetClass="exit" presetSubtype="54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2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23" presetClass="exit" presetSubtype="54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8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23" presetClass="exit" presetSubtype="54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4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23" presetClass="exit" presetSubtype="54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0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23" presetClass="exit" presetSubtype="54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6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23" presetClass="exit" presetSubtype="54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2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23" presetClass="exit" presetSubtype="54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8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2400"/>
                            </p:stCondLst>
                            <p:childTnLst>
                              <p:par>
                                <p:cTn id="234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755650" y="1335088"/>
            <a:ext cx="14221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>
                <a:ea typeface="经典综艺体简" pitchFamily="49" charset="-122"/>
              </a:rPr>
              <a:t>功能概说</a:t>
            </a:r>
            <a:endParaRPr lang="zh-CN" altLang="en-US" b="0" dirty="0">
              <a:ea typeface="经典综艺体简" pitchFamily="49" charset="-122"/>
              <a:cs typeface="经典综艺体简" pitchFamily="49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42910" y="428604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功能介绍</a:t>
            </a:r>
            <a:endParaRPr lang="zh-CN" altLang="en-US" sz="3200" dirty="0"/>
          </a:p>
        </p:txBody>
      </p:sp>
      <p:grpSp>
        <p:nvGrpSpPr>
          <p:cNvPr id="2" name="组合 36"/>
          <p:cNvGrpSpPr/>
          <p:nvPr/>
        </p:nvGrpSpPr>
        <p:grpSpPr>
          <a:xfrm>
            <a:off x="395536" y="1772816"/>
            <a:ext cx="3501937" cy="1219200"/>
            <a:chOff x="4786314" y="2643182"/>
            <a:chExt cx="3501937" cy="1219200"/>
          </a:xfrm>
        </p:grpSpPr>
        <p:sp>
          <p:nvSpPr>
            <p:cNvPr id="38" name="剪去单角的矩形 37"/>
            <p:cNvSpPr/>
            <p:nvPr/>
          </p:nvSpPr>
          <p:spPr bwMode="auto">
            <a:xfrm>
              <a:off x="5214942" y="2928934"/>
              <a:ext cx="3073309" cy="571504"/>
            </a:xfrm>
            <a:prstGeom prst="snip1Rect">
              <a:avLst/>
            </a:prstGeom>
            <a:ln w="31750"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华康简标题宋" pitchFamily="49" charset="-122"/>
                </a:rPr>
                <a:t>       </a:t>
              </a:r>
              <a:r>
                <a:rPr lang="zh-CN" altLang="en-US" dirty="0" smtClean="0">
                  <a:solidFill>
                    <a:schemeClr val="tx1"/>
                  </a:solidFill>
                  <a:latin typeface="方正姚体" pitchFamily="2" charset="-122"/>
                  <a:ea typeface="方正姚体" pitchFamily="2" charset="-122"/>
                </a:rPr>
                <a:t>物流管理系统</a:t>
              </a:r>
              <a:endPara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方正姚体" pitchFamily="2" charset="-122"/>
                <a:ea typeface="方正姚体" pitchFamily="2" charset="-122"/>
              </a:endParaRPr>
            </a:p>
          </p:txBody>
        </p:sp>
        <p:pic>
          <p:nvPicPr>
            <p:cNvPr id="39" name="Picture 3" descr="D:\PPT研究\流程图\png-1113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86314" y="2643182"/>
              <a:ext cx="1219200" cy="1219200"/>
            </a:xfrm>
            <a:prstGeom prst="rect">
              <a:avLst/>
            </a:prstGeom>
            <a:noFill/>
          </p:spPr>
        </p:pic>
      </p:grpSp>
      <p:grpSp>
        <p:nvGrpSpPr>
          <p:cNvPr id="15" name="组合 14"/>
          <p:cNvGrpSpPr/>
          <p:nvPr/>
        </p:nvGrpSpPr>
        <p:grpSpPr>
          <a:xfrm>
            <a:off x="1619672" y="2924944"/>
            <a:ext cx="1296144" cy="533400"/>
            <a:chOff x="1619672" y="2924944"/>
            <a:chExt cx="1296144" cy="533400"/>
          </a:xfrm>
        </p:grpSpPr>
        <p:sp>
          <p:nvSpPr>
            <p:cNvPr id="22" name="Oval 39"/>
            <p:cNvSpPr>
              <a:spLocks noChangeArrowheads="1"/>
            </p:cNvSpPr>
            <p:nvPr/>
          </p:nvSpPr>
          <p:spPr bwMode="gray">
            <a:xfrm>
              <a:off x="1619672" y="2924944"/>
              <a:ext cx="914400" cy="533400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20000"/>
                    <a:invGamma/>
                  </a:schemeClr>
                </a:gs>
                <a:gs pos="100000">
                  <a:schemeClr val="hlink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EFFFF"/>
              </a:solidFill>
              <a:round/>
              <a:headEnd/>
              <a:tailEnd/>
            </a:ln>
            <a:effectLst>
              <a:outerShdw dist="35921" dir="2700000" algn="ctr" rotWithShape="0">
                <a:srgbClr val="080808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 dirty="0">
                <a:ea typeface="宋体" pitchFamily="2" charset="-122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619672" y="2996952"/>
              <a:ext cx="1296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 smtClean="0"/>
                <a:t>省公司</a:t>
              </a:r>
              <a:endParaRPr lang="zh-CN" altLang="en-US" sz="1800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2771800" y="2924944"/>
            <a:ext cx="5040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ea typeface="宋体" pitchFamily="2" charset="-122"/>
              </a:rPr>
              <a:t>车辆管理、报表管理、价格管理、配送点管理、路线管理、</a:t>
            </a:r>
            <a:endParaRPr lang="en-US" altLang="zh-CN" sz="1800" dirty="0" smtClean="0">
              <a:ea typeface="宋体" pitchFamily="2" charset="-122"/>
            </a:endParaRPr>
          </a:p>
          <a:p>
            <a:r>
              <a:rPr lang="zh-CN" altLang="en-US" sz="1800" dirty="0" smtClean="0">
                <a:ea typeface="宋体" pitchFamily="2" charset="-122"/>
              </a:rPr>
              <a:t>工作人员管理</a:t>
            </a:r>
            <a:endParaRPr lang="zh-CN" altLang="zh-CN" sz="1800" dirty="0">
              <a:ea typeface="宋体" pitchFamily="2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691680" y="3933056"/>
            <a:ext cx="1440160" cy="441340"/>
            <a:chOff x="1691680" y="3933056"/>
            <a:chExt cx="1440160" cy="441340"/>
          </a:xfrm>
        </p:grpSpPr>
        <p:sp>
          <p:nvSpPr>
            <p:cNvPr id="25" name="Oval 40"/>
            <p:cNvSpPr>
              <a:spLocks noChangeArrowheads="1"/>
            </p:cNvSpPr>
            <p:nvPr/>
          </p:nvSpPr>
          <p:spPr bwMode="gray">
            <a:xfrm>
              <a:off x="1691680" y="3933056"/>
              <a:ext cx="936104" cy="432048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28627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EFFFF"/>
              </a:solidFill>
              <a:round/>
              <a:headEnd/>
              <a:tailEnd/>
            </a:ln>
            <a:effectLst>
              <a:outerShdw dist="35921" dir="2700000" algn="ctr" rotWithShape="0">
                <a:srgbClr val="080808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763688" y="4005064"/>
              <a:ext cx="13681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 smtClean="0"/>
                <a:t>配送点</a:t>
              </a:r>
              <a:endParaRPr lang="zh-CN" altLang="en-US" sz="1800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2915816" y="4077072"/>
            <a:ext cx="4464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ea typeface="宋体" pitchFamily="2" charset="-122"/>
              </a:rPr>
              <a:t>配送范围及价格管理、订单管理、车辆管理、报表管理、装货管理、交接单管理、卸货管理、工作人员管理</a:t>
            </a:r>
            <a:endParaRPr lang="zh-CN" altLang="en-US" sz="1800" dirty="0">
              <a:ea typeface="宋体" pitchFamily="2" charset="-122"/>
            </a:endParaRPr>
          </a:p>
        </p:txBody>
      </p:sp>
      <p:sp>
        <p:nvSpPr>
          <p:cNvPr id="29" name="Oval 41"/>
          <p:cNvSpPr>
            <a:spLocks noChangeArrowheads="1"/>
          </p:cNvSpPr>
          <p:nvPr/>
        </p:nvSpPr>
        <p:spPr bwMode="gray">
          <a:xfrm>
            <a:off x="1763688" y="5157193"/>
            <a:ext cx="864096" cy="432048"/>
          </a:xfrm>
          <a:prstGeom prst="ellipse">
            <a:avLst/>
          </a:prstGeom>
          <a:gradFill rotWithShape="1">
            <a:gsLst>
              <a:gs pos="0">
                <a:schemeClr val="folHlink">
                  <a:gamma/>
                  <a:tint val="63529"/>
                  <a:invGamma/>
                </a:schemeClr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FEFFFF"/>
            </a:solidFill>
            <a:round/>
            <a:headEnd/>
            <a:tailEnd/>
          </a:ln>
          <a:effectLst>
            <a:outerShdw dist="35921" dir="2700000" algn="ctr" rotWithShape="0">
              <a:srgbClr val="080808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1800" dirty="0">
                <a:ea typeface="宋体" pitchFamily="2" charset="-122"/>
              </a:rPr>
              <a:t>用户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59832" y="5301208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ea typeface="宋体" pitchFamily="2" charset="-122"/>
              </a:rPr>
              <a:t>订单管理</a:t>
            </a:r>
            <a:endParaRPr lang="zh-CN" altLang="en-US" sz="1800" dirty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7688884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642910" y="428604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功能模块</a:t>
            </a:r>
            <a:endParaRPr lang="zh-CN" altLang="en-US" sz="3200" dirty="0"/>
          </a:p>
        </p:txBody>
      </p:sp>
      <p:grpSp>
        <p:nvGrpSpPr>
          <p:cNvPr id="8" name="Group 3"/>
          <p:cNvGrpSpPr>
            <a:grpSpLocks/>
          </p:cNvGrpSpPr>
          <p:nvPr/>
        </p:nvGrpSpPr>
        <p:grpSpPr bwMode="auto">
          <a:xfrm>
            <a:off x="967905" y="2350351"/>
            <a:ext cx="6586701" cy="3963988"/>
            <a:chOff x="1054" y="1321"/>
            <a:chExt cx="3938" cy="2361"/>
          </a:xfrm>
        </p:grpSpPr>
        <p:sp>
          <p:nvSpPr>
            <p:cNvPr id="9" name="Oval 4"/>
            <p:cNvSpPr>
              <a:spLocks noChangeArrowheads="1"/>
            </p:cNvSpPr>
            <p:nvPr/>
          </p:nvSpPr>
          <p:spPr bwMode="gray">
            <a:xfrm>
              <a:off x="1488" y="2847"/>
              <a:ext cx="3504" cy="835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2">
                    <a:gamma/>
                    <a:tint val="3137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175">
                  <a:solidFill>
                    <a:schemeClr val="tx1"/>
                  </a:solidFill>
                  <a:round/>
                  <a:headEnd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1842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lIns="92075" tIns="46038" rIns="92075" bIns="46038" anchor="ctr"/>
            <a:lstStyle/>
            <a:p>
              <a:endParaRPr lang="zh-CN" altLang="en-US"/>
            </a:p>
          </p:txBody>
        </p:sp>
        <p:sp>
          <p:nvSpPr>
            <p:cNvPr id="10" name="Oval 5"/>
            <p:cNvSpPr>
              <a:spLocks noChangeArrowheads="1"/>
            </p:cNvSpPr>
            <p:nvPr/>
          </p:nvSpPr>
          <p:spPr bwMode="gray">
            <a:xfrm rot="-998297">
              <a:off x="1054" y="1517"/>
              <a:ext cx="3582" cy="1900"/>
            </a:xfrm>
            <a:prstGeom prst="ellipse">
              <a:avLst/>
            </a:prstGeom>
            <a:gradFill rotWithShape="0">
              <a:gsLst>
                <a:gs pos="0">
                  <a:schemeClr val="bg2">
                    <a:gamma/>
                    <a:shade val="39216"/>
                    <a:invGamma/>
                  </a:schemeClr>
                </a:gs>
                <a:gs pos="50000">
                  <a:schemeClr val="bg2"/>
                </a:gs>
                <a:gs pos="100000">
                  <a:schemeClr val="bg2">
                    <a:gamma/>
                    <a:shade val="39216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Oval 6"/>
            <p:cNvSpPr>
              <a:spLocks noChangeArrowheads="1"/>
            </p:cNvSpPr>
            <p:nvPr/>
          </p:nvSpPr>
          <p:spPr bwMode="gray">
            <a:xfrm rot="-998297">
              <a:off x="1066" y="1414"/>
              <a:ext cx="3505" cy="1841"/>
            </a:xfrm>
            <a:prstGeom prst="ellipse">
              <a:avLst/>
            </a:prstGeom>
            <a:gradFill rotWithShape="1">
              <a:gsLst>
                <a:gs pos="0">
                  <a:srgbClr val="2791BB"/>
                </a:gs>
                <a:gs pos="100000">
                  <a:srgbClr val="2791BB">
                    <a:gamma/>
                    <a:shade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Arc 7"/>
            <p:cNvSpPr>
              <a:spLocks/>
            </p:cNvSpPr>
            <p:nvPr/>
          </p:nvSpPr>
          <p:spPr bwMode="gray">
            <a:xfrm rot="20439040">
              <a:off x="2747" y="1321"/>
              <a:ext cx="1795" cy="1239"/>
            </a:xfrm>
            <a:custGeom>
              <a:avLst/>
              <a:gdLst>
                <a:gd name="G0" fmla="+- 0 0 0"/>
                <a:gd name="G1" fmla="+- 17105 0 0"/>
                <a:gd name="G2" fmla="+- 21600 0 0"/>
                <a:gd name="T0" fmla="*/ 13190 w 21600"/>
                <a:gd name="T1" fmla="*/ 0 h 29046"/>
                <a:gd name="T2" fmla="*/ 17999 w 21600"/>
                <a:gd name="T3" fmla="*/ 29046 h 29046"/>
                <a:gd name="T4" fmla="*/ 0 w 21600"/>
                <a:gd name="T5" fmla="*/ 17105 h 29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9046" fill="none" extrusionOk="0">
                  <a:moveTo>
                    <a:pt x="13190" y="-1"/>
                  </a:moveTo>
                  <a:cubicBezTo>
                    <a:pt x="18493" y="4089"/>
                    <a:pt x="21600" y="10407"/>
                    <a:pt x="21600" y="17105"/>
                  </a:cubicBezTo>
                  <a:cubicBezTo>
                    <a:pt x="21600" y="21352"/>
                    <a:pt x="20347" y="25506"/>
                    <a:pt x="17999" y="29046"/>
                  </a:cubicBezTo>
                </a:path>
                <a:path w="21600" h="29046" stroke="0" extrusionOk="0">
                  <a:moveTo>
                    <a:pt x="13190" y="-1"/>
                  </a:moveTo>
                  <a:cubicBezTo>
                    <a:pt x="18493" y="4089"/>
                    <a:pt x="21600" y="10407"/>
                    <a:pt x="21600" y="17105"/>
                  </a:cubicBezTo>
                  <a:cubicBezTo>
                    <a:pt x="21600" y="21352"/>
                    <a:pt x="20347" y="25506"/>
                    <a:pt x="17999" y="29046"/>
                  </a:cubicBezTo>
                  <a:lnTo>
                    <a:pt x="0" y="17105"/>
                  </a:lnTo>
                  <a:close/>
                </a:path>
              </a:pathLst>
            </a:cu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tint val="66667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Arc 8"/>
            <p:cNvSpPr>
              <a:spLocks/>
            </p:cNvSpPr>
            <p:nvPr/>
          </p:nvSpPr>
          <p:spPr bwMode="gray">
            <a:xfrm rot="20601703" flipH="1">
              <a:off x="1221" y="2525"/>
              <a:ext cx="2067" cy="930"/>
            </a:xfrm>
            <a:custGeom>
              <a:avLst/>
              <a:gdLst>
                <a:gd name="G0" fmla="+- 3659 0 0"/>
                <a:gd name="G1" fmla="+- 0 0 0"/>
                <a:gd name="G2" fmla="+- 21600 0 0"/>
                <a:gd name="T0" fmla="*/ 25114 w 25114"/>
                <a:gd name="T1" fmla="*/ 2497 h 21600"/>
                <a:gd name="T2" fmla="*/ 0 w 25114"/>
                <a:gd name="T3" fmla="*/ 21288 h 21600"/>
                <a:gd name="T4" fmla="*/ 3659 w 25114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114" h="21600" fill="none" extrusionOk="0">
                  <a:moveTo>
                    <a:pt x="25114" y="2497"/>
                  </a:moveTo>
                  <a:cubicBezTo>
                    <a:pt x="23846" y="13386"/>
                    <a:pt x="14622" y="21599"/>
                    <a:pt x="3659" y="21599"/>
                  </a:cubicBezTo>
                  <a:cubicBezTo>
                    <a:pt x="2432" y="21599"/>
                    <a:pt x="1208" y="21495"/>
                    <a:pt x="0" y="21287"/>
                  </a:cubicBezTo>
                </a:path>
                <a:path w="25114" h="21600" stroke="0" extrusionOk="0">
                  <a:moveTo>
                    <a:pt x="25114" y="2497"/>
                  </a:moveTo>
                  <a:cubicBezTo>
                    <a:pt x="23846" y="13386"/>
                    <a:pt x="14622" y="21599"/>
                    <a:pt x="3659" y="21599"/>
                  </a:cubicBezTo>
                  <a:cubicBezTo>
                    <a:pt x="2432" y="21599"/>
                    <a:pt x="1208" y="21495"/>
                    <a:pt x="0" y="21287"/>
                  </a:cubicBezTo>
                  <a:lnTo>
                    <a:pt x="3659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Oval 11"/>
            <p:cNvSpPr>
              <a:spLocks noChangeArrowheads="1"/>
            </p:cNvSpPr>
            <p:nvPr/>
          </p:nvSpPr>
          <p:spPr bwMode="gray">
            <a:xfrm rot="-998297">
              <a:off x="1987" y="1864"/>
              <a:ext cx="1698" cy="844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bg2">
                    <a:gamma/>
                    <a:tint val="24314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Text Box 12"/>
            <p:cNvSpPr txBox="1">
              <a:spLocks noChangeArrowheads="1"/>
            </p:cNvSpPr>
            <p:nvPr/>
          </p:nvSpPr>
          <p:spPr bwMode="gray">
            <a:xfrm>
              <a:off x="2122" y="1599"/>
              <a:ext cx="665" cy="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dirty="0" smtClean="0">
                  <a:solidFill>
                    <a:srgbClr val="FFFFFF"/>
                  </a:solidFill>
                  <a:latin typeface="Verdana" pitchFamily="34" charset="0"/>
                  <a:ea typeface="宋体" pitchFamily="2" charset="-122"/>
                </a:rPr>
                <a:t>省公司</a:t>
              </a:r>
              <a:endParaRPr lang="en-US" altLang="zh-CN" b="1" dirty="0">
                <a:solidFill>
                  <a:srgbClr val="FFFFFF"/>
                </a:solidFill>
                <a:latin typeface="Verdana" pitchFamily="34" charset="0"/>
                <a:ea typeface="宋体" pitchFamily="2" charset="-122"/>
              </a:endParaRPr>
            </a:p>
          </p:txBody>
        </p:sp>
        <p:sp>
          <p:nvSpPr>
            <p:cNvPr id="19" name="Text Box 14"/>
            <p:cNvSpPr txBox="1">
              <a:spLocks noChangeArrowheads="1"/>
            </p:cNvSpPr>
            <p:nvPr/>
          </p:nvSpPr>
          <p:spPr bwMode="gray">
            <a:xfrm>
              <a:off x="2015" y="2933"/>
              <a:ext cx="480" cy="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b="1" dirty="0" smtClean="0">
                  <a:solidFill>
                    <a:srgbClr val="FFFFFF"/>
                  </a:solidFill>
                  <a:latin typeface="Verdana" pitchFamily="34" charset="0"/>
                  <a:ea typeface="宋体" pitchFamily="2" charset="-122"/>
                </a:rPr>
                <a:t>用户</a:t>
              </a:r>
              <a:endParaRPr lang="en-US" altLang="zh-CN" b="1" dirty="0">
                <a:solidFill>
                  <a:srgbClr val="FFFFFF"/>
                </a:solidFill>
                <a:latin typeface="Verdana" pitchFamily="34" charset="0"/>
                <a:ea typeface="宋体" pitchFamily="2" charset="-122"/>
              </a:endParaRPr>
            </a:p>
          </p:txBody>
        </p:sp>
        <p:grpSp>
          <p:nvGrpSpPr>
            <p:cNvPr id="20" name="Group 15"/>
            <p:cNvGrpSpPr>
              <a:grpSpLocks/>
            </p:cNvGrpSpPr>
            <p:nvPr/>
          </p:nvGrpSpPr>
          <p:grpSpPr bwMode="auto">
            <a:xfrm>
              <a:off x="2981" y="1931"/>
              <a:ext cx="1719" cy="1511"/>
              <a:chOff x="2981" y="1931"/>
              <a:chExt cx="1719" cy="1511"/>
            </a:xfrm>
          </p:grpSpPr>
          <p:sp>
            <p:nvSpPr>
              <p:cNvPr id="24" name="Freeform 16"/>
              <p:cNvSpPr>
                <a:spLocks/>
              </p:cNvSpPr>
              <p:nvPr/>
            </p:nvSpPr>
            <p:spPr bwMode="gray">
              <a:xfrm>
                <a:off x="3571" y="2316"/>
                <a:ext cx="1117" cy="1119"/>
              </a:xfrm>
              <a:custGeom>
                <a:avLst/>
                <a:gdLst>
                  <a:gd name="T0" fmla="*/ 21 w 1117"/>
                  <a:gd name="T1" fmla="*/ 888 h 1119"/>
                  <a:gd name="T2" fmla="*/ 1117 w 1117"/>
                  <a:gd name="T3" fmla="*/ 0 h 1119"/>
                  <a:gd name="T4" fmla="*/ 1093 w 1117"/>
                  <a:gd name="T5" fmla="*/ 256 h 1119"/>
                  <a:gd name="T6" fmla="*/ 717 w 1117"/>
                  <a:gd name="T7" fmla="*/ 704 h 1119"/>
                  <a:gd name="T8" fmla="*/ 17 w 1117"/>
                  <a:gd name="T9" fmla="*/ 1119 h 1119"/>
                  <a:gd name="T10" fmla="*/ 21 w 1117"/>
                  <a:gd name="T11" fmla="*/ 888 h 1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17" h="1119">
                    <a:moveTo>
                      <a:pt x="21" y="888"/>
                    </a:moveTo>
                    <a:lnTo>
                      <a:pt x="1117" y="0"/>
                    </a:lnTo>
                    <a:lnTo>
                      <a:pt x="1093" y="256"/>
                    </a:lnTo>
                    <a:cubicBezTo>
                      <a:pt x="1026" y="373"/>
                      <a:pt x="896" y="560"/>
                      <a:pt x="717" y="704"/>
                    </a:cubicBezTo>
                    <a:cubicBezTo>
                      <a:pt x="538" y="848"/>
                      <a:pt x="133" y="1088"/>
                      <a:pt x="17" y="1119"/>
                    </a:cubicBezTo>
                    <a:cubicBezTo>
                      <a:pt x="0" y="1037"/>
                      <a:pt x="21" y="888"/>
                      <a:pt x="21" y="888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folHlink">
                      <a:gamma/>
                      <a:shade val="60784"/>
                      <a:invGamma/>
                    </a:schemeClr>
                  </a:gs>
                  <a:gs pos="100000">
                    <a:schemeClr val="folHlink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5" name="Arc 17"/>
              <p:cNvSpPr>
                <a:spLocks/>
              </p:cNvSpPr>
              <p:nvPr/>
            </p:nvSpPr>
            <p:spPr bwMode="gray">
              <a:xfrm rot="-1060795">
                <a:off x="2981" y="1931"/>
                <a:ext cx="1719" cy="1171"/>
              </a:xfrm>
              <a:custGeom>
                <a:avLst/>
                <a:gdLst>
                  <a:gd name="G0" fmla="+- 0 0 0"/>
                  <a:gd name="G1" fmla="+- 0 0 0"/>
                  <a:gd name="G2" fmla="+- 21600 0 0"/>
                  <a:gd name="T0" fmla="*/ 18016 w 18016"/>
                  <a:gd name="T1" fmla="*/ 11915 h 21282"/>
                  <a:gd name="T2" fmla="*/ 3695 w 18016"/>
                  <a:gd name="T3" fmla="*/ 21282 h 21282"/>
                  <a:gd name="T4" fmla="*/ 0 w 18016"/>
                  <a:gd name="T5" fmla="*/ 0 h 21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016" h="21282" fill="none" extrusionOk="0">
                    <a:moveTo>
                      <a:pt x="18016" y="11915"/>
                    </a:moveTo>
                    <a:cubicBezTo>
                      <a:pt x="14735" y="16875"/>
                      <a:pt x="9554" y="20264"/>
                      <a:pt x="3694" y="21281"/>
                    </a:cubicBezTo>
                  </a:path>
                  <a:path w="18016" h="21282" stroke="0" extrusionOk="0">
                    <a:moveTo>
                      <a:pt x="18016" y="11915"/>
                    </a:moveTo>
                    <a:cubicBezTo>
                      <a:pt x="14735" y="16875"/>
                      <a:pt x="9554" y="20264"/>
                      <a:pt x="3694" y="21281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" name="Freeform 18"/>
              <p:cNvSpPr>
                <a:spLocks/>
              </p:cNvSpPr>
              <p:nvPr/>
            </p:nvSpPr>
            <p:spPr bwMode="gray">
              <a:xfrm>
                <a:off x="3026" y="2616"/>
                <a:ext cx="582" cy="826"/>
              </a:xfrm>
              <a:custGeom>
                <a:avLst/>
                <a:gdLst>
                  <a:gd name="T0" fmla="*/ 582 w 582"/>
                  <a:gd name="T1" fmla="*/ 572 h 826"/>
                  <a:gd name="T2" fmla="*/ 562 w 582"/>
                  <a:gd name="T3" fmla="*/ 826 h 826"/>
                  <a:gd name="T4" fmla="*/ 0 w 582"/>
                  <a:gd name="T5" fmla="*/ 42 h 826"/>
                  <a:gd name="T6" fmla="*/ 90 w 582"/>
                  <a:gd name="T7" fmla="*/ 0 h 826"/>
                  <a:gd name="T8" fmla="*/ 582 w 582"/>
                  <a:gd name="T9" fmla="*/ 572 h 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2" h="826">
                    <a:moveTo>
                      <a:pt x="582" y="572"/>
                    </a:moveTo>
                    <a:lnTo>
                      <a:pt x="562" y="826"/>
                    </a:lnTo>
                    <a:lnTo>
                      <a:pt x="0" y="42"/>
                    </a:lnTo>
                    <a:lnTo>
                      <a:pt x="90" y="0"/>
                    </a:lnTo>
                    <a:lnTo>
                      <a:pt x="582" y="572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2" name="Text Box 19"/>
              <p:cNvSpPr txBox="1">
                <a:spLocks noChangeArrowheads="1"/>
              </p:cNvSpPr>
              <p:nvPr/>
            </p:nvSpPr>
            <p:spPr bwMode="gray">
              <a:xfrm>
                <a:off x="3542" y="2500"/>
                <a:ext cx="850" cy="2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zh-CN" altLang="en-US" b="1" dirty="0" smtClean="0">
                    <a:solidFill>
                      <a:srgbClr val="FFFFFF"/>
                    </a:solidFill>
                    <a:latin typeface="Verdana" pitchFamily="34" charset="0"/>
                    <a:ea typeface="宋体" pitchFamily="2" charset="-122"/>
                  </a:rPr>
                  <a:t>权限管理</a:t>
                </a:r>
                <a:endParaRPr lang="en-US" altLang="zh-CN" b="1" dirty="0">
                  <a:solidFill>
                    <a:srgbClr val="FFFFFF"/>
                  </a:solidFill>
                  <a:latin typeface="Verdana" pitchFamily="34" charset="0"/>
                  <a:ea typeface="宋体" pitchFamily="2" charset="-122"/>
                </a:endParaRPr>
              </a:p>
            </p:txBody>
          </p:sp>
        </p:grpSp>
        <p:sp>
          <p:nvSpPr>
            <p:cNvPr id="21" name="Text Box 20"/>
            <p:cNvSpPr txBox="1">
              <a:spLocks noChangeArrowheads="1"/>
            </p:cNvSpPr>
            <p:nvPr/>
          </p:nvSpPr>
          <p:spPr bwMode="gray">
            <a:xfrm>
              <a:off x="3640" y="1602"/>
              <a:ext cx="665" cy="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b="1" dirty="0" smtClean="0">
                  <a:solidFill>
                    <a:srgbClr val="FFFFFF"/>
                  </a:solidFill>
                  <a:latin typeface="Verdana" pitchFamily="34" charset="0"/>
                  <a:ea typeface="宋体" pitchFamily="2" charset="-122"/>
                </a:rPr>
                <a:t>配送点</a:t>
              </a:r>
              <a:endParaRPr lang="en-US" altLang="zh-CN" b="1" dirty="0">
                <a:solidFill>
                  <a:srgbClr val="FFFFFF"/>
                </a:solidFill>
                <a:latin typeface="Verdana" pitchFamily="34" charset="0"/>
                <a:ea typeface="宋体" pitchFamily="2" charset="-122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gray">
            <a:xfrm>
              <a:off x="2928" y="2658"/>
              <a:ext cx="528" cy="698"/>
            </a:xfrm>
            <a:custGeom>
              <a:avLst/>
              <a:gdLst>
                <a:gd name="T0" fmla="*/ 0 w 528"/>
                <a:gd name="T1" fmla="*/ 34 h 698"/>
                <a:gd name="T2" fmla="*/ 248 w 528"/>
                <a:gd name="T3" fmla="*/ 546 h 698"/>
                <a:gd name="T4" fmla="*/ 256 w 528"/>
                <a:gd name="T5" fmla="*/ 698 h 698"/>
                <a:gd name="T6" fmla="*/ 435 w 528"/>
                <a:gd name="T7" fmla="*/ 642 h 698"/>
                <a:gd name="T8" fmla="*/ 528 w 528"/>
                <a:gd name="T9" fmla="*/ 594 h 698"/>
                <a:gd name="T10" fmla="*/ 119 w 528"/>
                <a:gd name="T11" fmla="*/ 0 h 698"/>
                <a:gd name="T12" fmla="*/ 0 w 528"/>
                <a:gd name="T13" fmla="*/ 34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8" h="698">
                  <a:moveTo>
                    <a:pt x="0" y="34"/>
                  </a:moveTo>
                  <a:lnTo>
                    <a:pt x="248" y="546"/>
                  </a:lnTo>
                  <a:lnTo>
                    <a:pt x="256" y="698"/>
                  </a:lnTo>
                  <a:lnTo>
                    <a:pt x="435" y="642"/>
                  </a:lnTo>
                  <a:lnTo>
                    <a:pt x="528" y="594"/>
                  </a:lnTo>
                  <a:lnTo>
                    <a:pt x="119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chemeClr val="tx1">
                <a:alpha val="49001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gray">
            <a:xfrm rot="-998297">
              <a:off x="2052" y="2022"/>
              <a:ext cx="1630" cy="7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12603256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642910" y="428604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功能模块</a:t>
            </a:r>
            <a:endParaRPr lang="zh-CN" altLang="en-US" sz="3200" dirty="0"/>
          </a:p>
        </p:txBody>
      </p:sp>
      <p:sp>
        <p:nvSpPr>
          <p:cNvPr id="35" name="Text Box 6"/>
          <p:cNvSpPr txBox="1">
            <a:spLocks noChangeArrowheads="1"/>
          </p:cNvSpPr>
          <p:nvPr/>
        </p:nvSpPr>
        <p:spPr bwMode="auto">
          <a:xfrm>
            <a:off x="755650" y="1335088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zh-CN" altLang="en-US" b="0" dirty="0">
              <a:ea typeface="经典综艺体简" pitchFamily="49" charset="-122"/>
              <a:cs typeface="经典综艺体简" pitchFamily="49" charset="-122"/>
            </a:endParaRPr>
          </a:p>
        </p:txBody>
      </p:sp>
      <p:graphicFrame>
        <p:nvGraphicFramePr>
          <p:cNvPr id="30" name="图示 29"/>
          <p:cNvGraphicFramePr/>
          <p:nvPr/>
        </p:nvGraphicFramePr>
        <p:xfrm>
          <a:off x="683568" y="2060848"/>
          <a:ext cx="7848872" cy="4094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827584" y="1412776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省公司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429340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642910" y="428604"/>
            <a:ext cx="19030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省公司    </a:t>
            </a:r>
            <a:endParaRPr lang="zh-CN" altLang="en-US" sz="3200" dirty="0"/>
          </a:p>
        </p:txBody>
      </p:sp>
      <p:grpSp>
        <p:nvGrpSpPr>
          <p:cNvPr id="2" name="组合 12"/>
          <p:cNvGrpSpPr/>
          <p:nvPr/>
        </p:nvGrpSpPr>
        <p:grpSpPr>
          <a:xfrm>
            <a:off x="382473" y="1772816"/>
            <a:ext cx="3253423" cy="1219200"/>
            <a:chOff x="0" y="2143116"/>
            <a:chExt cx="3253423" cy="1219200"/>
          </a:xfrm>
        </p:grpSpPr>
        <p:sp>
          <p:nvSpPr>
            <p:cNvPr id="14" name="剪去单角的矩形 13"/>
            <p:cNvSpPr/>
            <p:nvPr/>
          </p:nvSpPr>
          <p:spPr bwMode="auto">
            <a:xfrm>
              <a:off x="500034" y="2500306"/>
              <a:ext cx="2753389" cy="571504"/>
            </a:xfrm>
            <a:prstGeom prst="snip1Rect">
              <a:avLst/>
            </a:prstGeom>
            <a:ln w="31750"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 smtClean="0">
                  <a:solidFill>
                    <a:schemeClr val="tx1"/>
                  </a:solidFill>
                  <a:latin typeface="方正姚体" pitchFamily="2" charset="-122"/>
                  <a:ea typeface="方正姚体" pitchFamily="2" charset="-122"/>
                </a:rPr>
                <a:t>       陈俊成</a:t>
              </a:r>
              <a:endPara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方正姚体" pitchFamily="2" charset="-122"/>
                <a:ea typeface="方正姚体" pitchFamily="2" charset="-122"/>
              </a:endParaRPr>
            </a:p>
          </p:txBody>
        </p:sp>
        <p:pic>
          <p:nvPicPr>
            <p:cNvPr id="15" name="Picture 2" descr="D:\PPT研究\流程图\png-1114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2143116"/>
              <a:ext cx="1219200" cy="1219200"/>
            </a:xfrm>
            <a:prstGeom prst="rect">
              <a:avLst/>
            </a:prstGeom>
            <a:noFill/>
          </p:spPr>
        </p:pic>
      </p:grpSp>
      <p:pic>
        <p:nvPicPr>
          <p:cNvPr id="7" name="图片 6" descr="配送点管理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9552" y="2924944"/>
            <a:ext cx="3384376" cy="32403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/>
          <p:cNvSpPr txBox="1"/>
          <p:nvPr/>
        </p:nvSpPr>
        <p:spPr>
          <a:xfrm>
            <a:off x="683568" y="1340768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配送点管理</a:t>
            </a:r>
            <a:endParaRPr lang="zh-CN" altLang="en-US" dirty="0"/>
          </a:p>
        </p:txBody>
      </p:sp>
      <p:pic>
        <p:nvPicPr>
          <p:cNvPr id="12" name="图片 11" descr="3YW)FSLG69CV`OMFLX}N5{7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95936" y="2060848"/>
            <a:ext cx="4608512" cy="41237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642910" y="428604"/>
            <a:ext cx="19030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省公司    </a:t>
            </a:r>
            <a:endParaRPr lang="zh-CN" altLang="en-US" sz="3200" dirty="0"/>
          </a:p>
        </p:txBody>
      </p:sp>
      <p:grpSp>
        <p:nvGrpSpPr>
          <p:cNvPr id="2" name="组合 12"/>
          <p:cNvGrpSpPr/>
          <p:nvPr/>
        </p:nvGrpSpPr>
        <p:grpSpPr>
          <a:xfrm>
            <a:off x="382473" y="1772816"/>
            <a:ext cx="3253423" cy="1219200"/>
            <a:chOff x="0" y="2143116"/>
            <a:chExt cx="3253423" cy="1219200"/>
          </a:xfrm>
        </p:grpSpPr>
        <p:sp>
          <p:nvSpPr>
            <p:cNvPr id="14" name="剪去单角的矩形 13"/>
            <p:cNvSpPr/>
            <p:nvPr/>
          </p:nvSpPr>
          <p:spPr bwMode="auto">
            <a:xfrm>
              <a:off x="500034" y="2500306"/>
              <a:ext cx="2753389" cy="571504"/>
            </a:xfrm>
            <a:prstGeom prst="snip1Rect">
              <a:avLst/>
            </a:prstGeom>
            <a:ln w="31750"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 smtClean="0">
                  <a:solidFill>
                    <a:schemeClr val="tx1"/>
                  </a:solidFill>
                  <a:latin typeface="方正姚体" pitchFamily="2" charset="-122"/>
                  <a:ea typeface="方正姚体" pitchFamily="2" charset="-122"/>
                </a:rPr>
                <a:t>       陈俊成</a:t>
              </a:r>
              <a:endPara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方正姚体" pitchFamily="2" charset="-122"/>
                <a:ea typeface="方正姚体" pitchFamily="2" charset="-122"/>
              </a:endParaRPr>
            </a:p>
          </p:txBody>
        </p:sp>
        <p:pic>
          <p:nvPicPr>
            <p:cNvPr id="15" name="Picture 2" descr="D:\PPT研究\流程图\png-1114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2143116"/>
              <a:ext cx="1219200" cy="1219200"/>
            </a:xfrm>
            <a:prstGeom prst="rect">
              <a:avLst/>
            </a:prstGeom>
            <a:noFill/>
          </p:spPr>
        </p:pic>
      </p:grpSp>
      <p:pic>
        <p:nvPicPr>
          <p:cNvPr id="8" name="图片 7" descr="路线管理添加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9552" y="2852936"/>
            <a:ext cx="8064896" cy="1778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图片 8" descr="路线管理。路线查询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552" y="4653136"/>
            <a:ext cx="8064896" cy="1656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/>
          <p:cNvSpPr txBox="1"/>
          <p:nvPr/>
        </p:nvSpPr>
        <p:spPr>
          <a:xfrm>
            <a:off x="611560" y="1340768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路线管理</a:t>
            </a:r>
            <a:endParaRPr lang="zh-CN" altLang="en-US" dirty="0"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755650" y="1335088"/>
            <a:ext cx="14221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/>
              <a:t>车辆管理</a:t>
            </a:r>
            <a:endParaRPr lang="zh-CN" altLang="en-US" b="0" dirty="0">
              <a:ea typeface="经典综艺体简" pitchFamily="49" charset="-122"/>
              <a:cs typeface="经典综艺体简" pitchFamily="49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42910" y="428604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省公司</a:t>
            </a:r>
            <a:endParaRPr lang="zh-CN" altLang="en-US" sz="3200" dirty="0"/>
          </a:p>
        </p:txBody>
      </p:sp>
      <p:grpSp>
        <p:nvGrpSpPr>
          <p:cNvPr id="2" name="组合 12"/>
          <p:cNvGrpSpPr/>
          <p:nvPr/>
        </p:nvGrpSpPr>
        <p:grpSpPr>
          <a:xfrm>
            <a:off x="382473" y="1772816"/>
            <a:ext cx="3253423" cy="1219200"/>
            <a:chOff x="0" y="2143116"/>
            <a:chExt cx="3253423" cy="1219200"/>
          </a:xfrm>
        </p:grpSpPr>
        <p:sp>
          <p:nvSpPr>
            <p:cNvPr id="14" name="剪去单角的矩形 13"/>
            <p:cNvSpPr/>
            <p:nvPr/>
          </p:nvSpPr>
          <p:spPr bwMode="auto">
            <a:xfrm>
              <a:off x="500034" y="2500306"/>
              <a:ext cx="2753389" cy="571504"/>
            </a:xfrm>
            <a:prstGeom prst="snip1Rect">
              <a:avLst/>
            </a:prstGeom>
            <a:ln w="31750"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 smtClean="0">
                  <a:solidFill>
                    <a:schemeClr val="tx1"/>
                  </a:solidFill>
                  <a:latin typeface="方正姚体" pitchFamily="2" charset="-122"/>
                  <a:ea typeface="方正姚体" pitchFamily="2" charset="-122"/>
                </a:rPr>
                <a:t>       魏纪元</a:t>
              </a:r>
              <a:endPara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方正姚体" pitchFamily="2" charset="-122"/>
                <a:ea typeface="方正姚体" pitchFamily="2" charset="-122"/>
              </a:endParaRPr>
            </a:p>
          </p:txBody>
        </p:sp>
        <p:pic>
          <p:nvPicPr>
            <p:cNvPr id="15" name="Picture 2" descr="D:\PPT研究\流程图\png-1114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2143116"/>
              <a:ext cx="1219200" cy="1219200"/>
            </a:xfrm>
            <a:prstGeom prst="rect">
              <a:avLst/>
            </a:prstGeom>
            <a:noFill/>
          </p:spPr>
        </p:pic>
      </p:grpSp>
      <p:pic>
        <p:nvPicPr>
          <p:cNvPr id="7" name="图片 6" descr="车辆管理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1560" y="2924945"/>
            <a:ext cx="4032448" cy="144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图片 7" descr="车辆列表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1560" y="4581128"/>
            <a:ext cx="4032448" cy="16588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图片 8" descr="车辆调度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44008" y="1988840"/>
            <a:ext cx="4032448" cy="43204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华康简标题宋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华康简标题宋" pitchFamily="49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华康简标题宋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华康简标题宋" pitchFamily="49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华康简标题宋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华康简标题宋" pitchFamily="49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自定义设计方案">
  <a:themeElements>
    <a:clrScheme name="2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华康简标题宋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华康简标题宋" pitchFamily="49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自定义设计方案">
  <a:themeElements>
    <a:clrScheme name="3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华康简标题宋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华康简标题宋" pitchFamily="49" charset="-122"/>
          </a:defRPr>
        </a:defPPr>
      </a:lstStyle>
    </a:lnDef>
  </a:objectDefaults>
  <a:extraClrSchemeLst>
    <a:extraClrScheme>
      <a:clrScheme name="3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自定义设计方案">
  <a:themeElements>
    <a:clrScheme name="5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5_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华康简标题宋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华康简标题宋" pitchFamily="49" charset="-122"/>
          </a:defRPr>
        </a:defPPr>
      </a:lstStyle>
    </a:lnDef>
  </a:objectDefaults>
  <a:extraClrSchemeLst>
    <a:extraClrScheme>
      <a:clrScheme name="5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4_自定义设计方案">
  <a:themeElements>
    <a:clrScheme name="4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华康简标题宋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华康简标题宋" pitchFamily="49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2455</TotalTime>
  <Words>1248</Words>
  <Application>Microsoft Office PowerPoint</Application>
  <PresentationFormat>全屏显示(4:3)</PresentationFormat>
  <Paragraphs>475</Paragraphs>
  <Slides>32</Slides>
  <Notes>28</Notes>
  <HiddenSlides>0</HiddenSlides>
  <MMClips>0</MMClips>
  <ScaleCrop>false</ScaleCrop>
  <HeadingPairs>
    <vt:vector size="4" baseType="variant">
      <vt:variant>
        <vt:lpstr>主题</vt:lpstr>
      </vt:variant>
      <vt:variant>
        <vt:i4>7</vt:i4>
      </vt:variant>
      <vt:variant>
        <vt:lpstr>幻灯片标题</vt:lpstr>
      </vt:variant>
      <vt:variant>
        <vt:i4>32</vt:i4>
      </vt:variant>
    </vt:vector>
  </HeadingPairs>
  <TitlesOfParts>
    <vt:vector size="39" baseType="lpstr">
      <vt:lpstr>默认设计模板</vt:lpstr>
      <vt:lpstr>自定义设计方案</vt:lpstr>
      <vt:lpstr>1_自定义设计方案</vt:lpstr>
      <vt:lpstr>2_自定义设计方案</vt:lpstr>
      <vt:lpstr>3_自定义设计方案</vt:lpstr>
      <vt:lpstr>5_自定义设计方案</vt:lpstr>
      <vt:lpstr>4_自定义设计方案</vt:lpstr>
      <vt:lpstr>Smart Java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THANK YOU</vt:lpstr>
    </vt:vector>
  </TitlesOfParts>
  <Company>Lenovo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dt</dc:creator>
  <cp:lastModifiedBy>icss</cp:lastModifiedBy>
  <cp:revision>320</cp:revision>
  <dcterms:created xsi:type="dcterms:W3CDTF">2009-09-16T12:46:25Z</dcterms:created>
  <dcterms:modified xsi:type="dcterms:W3CDTF">2012-09-16T03:00:07Z</dcterms:modified>
</cp:coreProperties>
</file>